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8" r:id="rId3"/>
    <p:sldId id="276" r:id="rId4"/>
    <p:sldId id="280" r:id="rId5"/>
    <p:sldId id="279" r:id="rId6"/>
    <p:sldId id="283" r:id="rId7"/>
    <p:sldId id="281" r:id="rId8"/>
    <p:sldId id="282" r:id="rId9"/>
    <p:sldId id="284" r:id="rId10"/>
    <p:sldId id="285" r:id="rId11"/>
    <p:sldId id="286" r:id="rId12"/>
    <p:sldId id="287" r:id="rId13"/>
    <p:sldId id="288" r:id="rId14"/>
    <p:sldId id="277" r:id="rId15"/>
    <p:sldId id="289" r:id="rId16"/>
    <p:sldId id="290"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23" r:id="rId44"/>
    <p:sldId id="318" r:id="rId45"/>
    <p:sldId id="319" r:id="rId46"/>
    <p:sldId id="320" r:id="rId47"/>
    <p:sldId id="321" r:id="rId48"/>
    <p:sldId id="322" r:id="rId49"/>
    <p:sldId id="324" r:id="rId50"/>
    <p:sldId id="325" r:id="rId51"/>
    <p:sldId id="326" r:id="rId52"/>
    <p:sldId id="327" r:id="rId53"/>
    <p:sldId id="328" r:id="rId54"/>
    <p:sldId id="329" r:id="rId55"/>
    <p:sldId id="330" r:id="rId56"/>
    <p:sldId id="331" r:id="rId57"/>
    <p:sldId id="332" r:id="rId58"/>
    <p:sldId id="334" r:id="rId59"/>
    <p:sldId id="333" r:id="rId60"/>
    <p:sldId id="335" r:id="rId61"/>
    <p:sldId id="336" r:id="rId62"/>
    <p:sldId id="337" r:id="rId63"/>
    <p:sldId id="338" r:id="rId6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A5E7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CE9D49-FD3B-4A48-9198-85E8FB87DF2D}"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pt-BR"/>
        </a:p>
      </dgm:t>
    </dgm:pt>
    <dgm:pt modelId="{ACEFC77F-2957-46A4-B77F-63A3E903FE9E}">
      <dgm:prSet phldrT="[Texto]" custT="1"/>
      <dgm:spPr/>
      <dgm:t>
        <a:bodyPr/>
        <a:lstStyle/>
        <a:p>
          <a:pPr algn="ctr"/>
          <a:r>
            <a:rPr lang="pt-BR" sz="1400" dirty="0"/>
            <a:t>Subsecretaria de Logística</a:t>
          </a:r>
        </a:p>
      </dgm:t>
    </dgm:pt>
    <dgm:pt modelId="{C9372DE1-D2B3-4B8A-AFE5-D4CD874B7BD1}" type="parTrans" cxnId="{E58B25EC-D24E-4F7E-83E5-33541FE9B2AE}">
      <dgm:prSet/>
      <dgm:spPr/>
      <dgm:t>
        <a:bodyPr/>
        <a:lstStyle/>
        <a:p>
          <a:pPr algn="ctr"/>
          <a:endParaRPr lang="pt-BR"/>
        </a:p>
      </dgm:t>
    </dgm:pt>
    <dgm:pt modelId="{69DC81A4-1992-4D75-ACBD-4B72F70E7067}" type="sibTrans" cxnId="{E58B25EC-D24E-4F7E-83E5-33541FE9B2AE}">
      <dgm:prSet/>
      <dgm:spPr/>
      <dgm:t>
        <a:bodyPr/>
        <a:lstStyle/>
        <a:p>
          <a:pPr algn="ctr"/>
          <a:endParaRPr lang="pt-BR"/>
        </a:p>
      </dgm:t>
    </dgm:pt>
    <dgm:pt modelId="{BAC8D7F6-9E2B-406D-AF8A-C88CD3281F76}">
      <dgm:prSet phldrT="[Texto]" custT="1"/>
      <dgm:spPr/>
      <dgm:t>
        <a:bodyPr/>
        <a:lstStyle/>
        <a:p>
          <a:pPr algn="ctr">
            <a:lnSpc>
              <a:spcPct val="100000"/>
            </a:lnSpc>
            <a:spcAft>
              <a:spcPts val="0"/>
            </a:spcAft>
          </a:pPr>
          <a:r>
            <a:rPr lang="pt-BR" sz="1600" b="1" dirty="0"/>
            <a:t>Superintendência de </a:t>
          </a:r>
        </a:p>
        <a:p>
          <a:pPr algn="ctr">
            <a:lnSpc>
              <a:spcPct val="100000"/>
            </a:lnSpc>
            <a:spcAft>
              <a:spcPts val="0"/>
            </a:spcAft>
          </a:pPr>
          <a:r>
            <a:rPr lang="pt-BR" sz="1400" b="1" dirty="0"/>
            <a:t>Transporte</a:t>
          </a:r>
          <a:r>
            <a:rPr lang="pt-BR" sz="1600" b="1" dirty="0"/>
            <a:t> e Manutenção </a:t>
          </a:r>
        </a:p>
      </dgm:t>
    </dgm:pt>
    <dgm:pt modelId="{DFB0BBBD-F612-4F99-928B-37318405DF0F}" type="parTrans" cxnId="{663D0FE0-D63D-4383-B3D4-539079E4413E}">
      <dgm:prSet/>
      <dgm:spPr/>
      <dgm:t>
        <a:bodyPr/>
        <a:lstStyle/>
        <a:p>
          <a:pPr algn="ctr"/>
          <a:endParaRPr lang="pt-BR"/>
        </a:p>
      </dgm:t>
    </dgm:pt>
    <dgm:pt modelId="{9FFB5B91-21F5-4569-90B1-8E2289C07C9A}" type="sibTrans" cxnId="{663D0FE0-D63D-4383-B3D4-539079E4413E}">
      <dgm:prSet/>
      <dgm:spPr/>
      <dgm:t>
        <a:bodyPr/>
        <a:lstStyle/>
        <a:p>
          <a:pPr algn="ctr"/>
          <a:endParaRPr lang="pt-BR"/>
        </a:p>
      </dgm:t>
    </dgm:pt>
    <dgm:pt modelId="{EE0047A7-5158-4B20-BD4B-51CD8071A756}">
      <dgm:prSet phldrT="[Texto]" custT="1"/>
      <dgm:spPr/>
      <dgm:t>
        <a:bodyPr/>
        <a:lstStyle/>
        <a:p>
          <a:pPr algn="ctr">
            <a:spcAft>
              <a:spcPts val="0"/>
            </a:spcAft>
          </a:pPr>
          <a:r>
            <a:rPr lang="pt-BR" sz="1400" b="1" dirty="0"/>
            <a:t>Superintendência  </a:t>
          </a:r>
        </a:p>
        <a:p>
          <a:pPr algn="ctr">
            <a:spcAft>
              <a:spcPts val="0"/>
            </a:spcAft>
          </a:pPr>
          <a:r>
            <a:rPr lang="pt-BR" sz="1400" b="1" dirty="0"/>
            <a:t>de Suprimentos </a:t>
          </a:r>
        </a:p>
      </dgm:t>
    </dgm:pt>
    <dgm:pt modelId="{C4F02C59-8A53-4B45-8B6A-434BE8007810}" type="parTrans" cxnId="{E3F77BC6-B012-42E7-AED1-EB57DD028FFC}">
      <dgm:prSet/>
      <dgm:spPr/>
      <dgm:t>
        <a:bodyPr/>
        <a:lstStyle/>
        <a:p>
          <a:pPr algn="ctr"/>
          <a:endParaRPr lang="pt-BR"/>
        </a:p>
      </dgm:t>
    </dgm:pt>
    <dgm:pt modelId="{D0DD34A2-E04A-45A0-864E-A593E66AC8C2}" type="sibTrans" cxnId="{E3F77BC6-B012-42E7-AED1-EB57DD028FFC}">
      <dgm:prSet/>
      <dgm:spPr/>
      <dgm:t>
        <a:bodyPr/>
        <a:lstStyle/>
        <a:p>
          <a:pPr algn="ctr"/>
          <a:endParaRPr lang="pt-BR"/>
        </a:p>
      </dgm:t>
    </dgm:pt>
    <dgm:pt modelId="{9D3847A7-043F-45DE-A2F5-A2407484EF35}">
      <dgm:prSet/>
      <dgm:spPr/>
      <dgm:t>
        <a:bodyPr/>
        <a:lstStyle/>
        <a:p>
          <a:pPr algn="ctr"/>
          <a:r>
            <a:rPr lang="pt-BR" dirty="0"/>
            <a:t>Gestão de Frota </a:t>
          </a:r>
        </a:p>
      </dgm:t>
    </dgm:pt>
    <dgm:pt modelId="{46689F8E-ABF3-4C85-94FE-887A6A38B167}" type="parTrans" cxnId="{54ADBEBF-A369-4657-97BB-CF25A3122A98}">
      <dgm:prSet/>
      <dgm:spPr/>
      <dgm:t>
        <a:bodyPr/>
        <a:lstStyle/>
        <a:p>
          <a:pPr algn="ctr"/>
          <a:endParaRPr lang="pt-BR"/>
        </a:p>
      </dgm:t>
    </dgm:pt>
    <dgm:pt modelId="{9C0AA43C-BE42-4EAC-BAFF-0D2A820CE940}" type="sibTrans" cxnId="{54ADBEBF-A369-4657-97BB-CF25A3122A98}">
      <dgm:prSet/>
      <dgm:spPr/>
      <dgm:t>
        <a:bodyPr/>
        <a:lstStyle/>
        <a:p>
          <a:pPr algn="ctr"/>
          <a:endParaRPr lang="pt-BR"/>
        </a:p>
      </dgm:t>
    </dgm:pt>
    <dgm:pt modelId="{F7314600-351E-410B-98D4-B36CDC135C07}">
      <dgm:prSet/>
      <dgm:spPr/>
      <dgm:t>
        <a:bodyPr/>
        <a:lstStyle/>
        <a:p>
          <a:pPr algn="ctr"/>
          <a:r>
            <a:rPr lang="pt-BR" dirty="0"/>
            <a:t>Combustível </a:t>
          </a:r>
        </a:p>
      </dgm:t>
    </dgm:pt>
    <dgm:pt modelId="{9A5623FB-E06C-4164-ADAF-C6E7EACF9663}" type="parTrans" cxnId="{38D37993-38AB-47F8-A256-6010D1F2EDEF}">
      <dgm:prSet/>
      <dgm:spPr/>
      <dgm:t>
        <a:bodyPr/>
        <a:lstStyle/>
        <a:p>
          <a:pPr algn="ctr"/>
          <a:endParaRPr lang="pt-BR"/>
        </a:p>
      </dgm:t>
    </dgm:pt>
    <dgm:pt modelId="{B2F1A274-134B-41CB-AB07-529E6C837A82}" type="sibTrans" cxnId="{38D37993-38AB-47F8-A256-6010D1F2EDEF}">
      <dgm:prSet/>
      <dgm:spPr/>
      <dgm:t>
        <a:bodyPr/>
        <a:lstStyle/>
        <a:p>
          <a:pPr algn="ctr"/>
          <a:endParaRPr lang="pt-BR"/>
        </a:p>
      </dgm:t>
    </dgm:pt>
    <dgm:pt modelId="{8D15CFCD-BB2E-4242-ACEB-10745B144932}">
      <dgm:prSet/>
      <dgm:spPr/>
      <dgm:t>
        <a:bodyPr/>
        <a:lstStyle/>
        <a:p>
          <a:pPr algn="ctr"/>
          <a:r>
            <a:rPr lang="pt-BR" b="0" dirty="0"/>
            <a:t>Coordenadoria de Manutenção</a:t>
          </a:r>
        </a:p>
      </dgm:t>
    </dgm:pt>
    <dgm:pt modelId="{55C55F18-DDDE-434D-8597-37CFFA8019CE}" type="parTrans" cxnId="{E40CC31B-1E09-4FA1-9B4B-9C20E46D611E}">
      <dgm:prSet/>
      <dgm:spPr/>
      <dgm:t>
        <a:bodyPr/>
        <a:lstStyle/>
        <a:p>
          <a:pPr algn="ctr"/>
          <a:endParaRPr lang="pt-BR"/>
        </a:p>
      </dgm:t>
    </dgm:pt>
    <dgm:pt modelId="{C6A75BAA-65DD-41D7-A77C-E6A114D4AAE9}" type="sibTrans" cxnId="{E40CC31B-1E09-4FA1-9B4B-9C20E46D611E}">
      <dgm:prSet/>
      <dgm:spPr/>
      <dgm:t>
        <a:bodyPr/>
        <a:lstStyle/>
        <a:p>
          <a:pPr algn="ctr"/>
          <a:endParaRPr lang="pt-BR"/>
        </a:p>
      </dgm:t>
    </dgm:pt>
    <dgm:pt modelId="{714644FC-FDD9-4C09-9F0C-275FE3F12969}">
      <dgm:prSet/>
      <dgm:spPr/>
      <dgm:t>
        <a:bodyPr/>
        <a:lstStyle/>
        <a:p>
          <a:pPr algn="ctr"/>
          <a:r>
            <a:rPr lang="pt-BR" dirty="0"/>
            <a:t>Coordenadoria de Apoio Operacional</a:t>
          </a:r>
        </a:p>
      </dgm:t>
    </dgm:pt>
    <dgm:pt modelId="{E70A0F84-327C-4379-AEE0-5FDDD7C2EF03}" type="parTrans" cxnId="{750FECE2-A497-486D-A160-838C94283DC9}">
      <dgm:prSet/>
      <dgm:spPr/>
      <dgm:t>
        <a:bodyPr/>
        <a:lstStyle/>
        <a:p>
          <a:pPr algn="ctr"/>
          <a:endParaRPr lang="pt-BR"/>
        </a:p>
      </dgm:t>
    </dgm:pt>
    <dgm:pt modelId="{E20FA135-5E8C-4A51-BC3A-D6E5647BDAEE}" type="sibTrans" cxnId="{750FECE2-A497-486D-A160-838C94283DC9}">
      <dgm:prSet/>
      <dgm:spPr/>
      <dgm:t>
        <a:bodyPr/>
        <a:lstStyle/>
        <a:p>
          <a:pPr algn="ctr"/>
          <a:endParaRPr lang="pt-BR"/>
        </a:p>
      </dgm:t>
    </dgm:pt>
    <dgm:pt modelId="{E46E9A77-D50E-4DF6-ACD1-11F3C44A3093}">
      <dgm:prSet/>
      <dgm:spPr/>
      <dgm:t>
        <a:bodyPr/>
        <a:lstStyle/>
        <a:p>
          <a:pPr algn="ctr"/>
          <a:r>
            <a:rPr lang="pt-BR" b="0" dirty="0"/>
            <a:t>Coordenadoria de Compras Centralizadas</a:t>
          </a:r>
        </a:p>
      </dgm:t>
    </dgm:pt>
    <dgm:pt modelId="{29BBDE53-6314-4E94-A6FE-9F9D9EAD6711}" type="parTrans" cxnId="{18EE524C-CB43-41E0-861E-496A6463D763}">
      <dgm:prSet/>
      <dgm:spPr/>
      <dgm:t>
        <a:bodyPr/>
        <a:lstStyle/>
        <a:p>
          <a:pPr algn="ctr"/>
          <a:endParaRPr lang="pt-BR"/>
        </a:p>
      </dgm:t>
    </dgm:pt>
    <dgm:pt modelId="{26D32977-1A88-42D2-839B-4DB622A01CE9}" type="sibTrans" cxnId="{18EE524C-CB43-41E0-861E-496A6463D763}">
      <dgm:prSet/>
      <dgm:spPr/>
      <dgm:t>
        <a:bodyPr/>
        <a:lstStyle/>
        <a:p>
          <a:pPr algn="ctr"/>
          <a:endParaRPr lang="pt-BR"/>
        </a:p>
      </dgm:t>
    </dgm:pt>
    <dgm:pt modelId="{AA2E7103-70C5-429F-B666-9DE5916DE943}">
      <dgm:prSet/>
      <dgm:spPr/>
      <dgm:t>
        <a:bodyPr/>
        <a:lstStyle/>
        <a:p>
          <a:r>
            <a:rPr lang="pt-BR" dirty="0"/>
            <a:t>Coordenadoria de Transporte </a:t>
          </a:r>
        </a:p>
      </dgm:t>
    </dgm:pt>
    <dgm:pt modelId="{571CF880-2D26-4273-BE90-950889EEF527}" type="parTrans" cxnId="{83014F15-9A03-4A21-B9CB-1FAFEFC8FCC1}">
      <dgm:prSet/>
      <dgm:spPr/>
      <dgm:t>
        <a:bodyPr/>
        <a:lstStyle/>
        <a:p>
          <a:endParaRPr lang="pt-BR"/>
        </a:p>
      </dgm:t>
    </dgm:pt>
    <dgm:pt modelId="{D82CD58C-1FAE-4F94-AD6F-0834639D7C9F}" type="sibTrans" cxnId="{83014F15-9A03-4A21-B9CB-1FAFEFC8FCC1}">
      <dgm:prSet/>
      <dgm:spPr/>
      <dgm:t>
        <a:bodyPr/>
        <a:lstStyle/>
        <a:p>
          <a:endParaRPr lang="pt-BR"/>
        </a:p>
      </dgm:t>
    </dgm:pt>
    <dgm:pt modelId="{147E35B0-6A0C-46F8-AE1E-41A7C94A71F2}">
      <dgm:prSet/>
      <dgm:spPr/>
      <dgm:t>
        <a:bodyPr/>
        <a:lstStyle/>
        <a:p>
          <a:r>
            <a:rPr lang="pt-BR" dirty="0"/>
            <a:t>Planejamento </a:t>
          </a:r>
        </a:p>
      </dgm:t>
    </dgm:pt>
    <dgm:pt modelId="{2A9FFEAF-F571-4F99-AEE3-D016E7298BB2}" type="parTrans" cxnId="{E58819DA-04C4-4B1B-8205-88C41996016E}">
      <dgm:prSet/>
      <dgm:spPr/>
      <dgm:t>
        <a:bodyPr/>
        <a:lstStyle/>
        <a:p>
          <a:endParaRPr lang="pt-BR"/>
        </a:p>
      </dgm:t>
    </dgm:pt>
    <dgm:pt modelId="{6E62669A-98D1-4225-8953-9341E9E46297}" type="sibTrans" cxnId="{E58819DA-04C4-4B1B-8205-88C41996016E}">
      <dgm:prSet/>
      <dgm:spPr/>
      <dgm:t>
        <a:bodyPr/>
        <a:lstStyle/>
        <a:p>
          <a:endParaRPr lang="pt-BR"/>
        </a:p>
      </dgm:t>
    </dgm:pt>
    <dgm:pt modelId="{04DDB3B2-ADB0-429C-A29F-E685B2B5ED7F}">
      <dgm:prSet/>
      <dgm:spPr/>
      <dgm:t>
        <a:bodyPr/>
        <a:lstStyle/>
        <a:p>
          <a:r>
            <a:rPr lang="pt-BR" dirty="0"/>
            <a:t>Controle</a:t>
          </a:r>
        </a:p>
      </dgm:t>
    </dgm:pt>
    <dgm:pt modelId="{225E8809-1C05-4D93-B2F8-5F84AFC7D39A}" type="parTrans" cxnId="{BA5CF8FA-2F39-4718-BC5D-1709A6847DED}">
      <dgm:prSet/>
      <dgm:spPr/>
      <dgm:t>
        <a:bodyPr/>
        <a:lstStyle/>
        <a:p>
          <a:endParaRPr lang="pt-BR"/>
        </a:p>
      </dgm:t>
    </dgm:pt>
    <dgm:pt modelId="{3DC12F1F-FDB6-461B-86FE-0280FDE99FB7}" type="sibTrans" cxnId="{BA5CF8FA-2F39-4718-BC5D-1709A6847DED}">
      <dgm:prSet/>
      <dgm:spPr/>
      <dgm:t>
        <a:bodyPr/>
        <a:lstStyle/>
        <a:p>
          <a:endParaRPr lang="pt-BR"/>
        </a:p>
      </dgm:t>
    </dgm:pt>
    <dgm:pt modelId="{AF169E5F-55A7-4870-A238-374CE716B9B9}">
      <dgm:prSet/>
      <dgm:spPr/>
      <dgm:t>
        <a:bodyPr/>
        <a:lstStyle/>
        <a:p>
          <a:r>
            <a:rPr lang="pt-BR" b="0" dirty="0"/>
            <a:t>Equipe de </a:t>
          </a:r>
        </a:p>
        <a:p>
          <a:r>
            <a:rPr lang="pt-BR" b="0" dirty="0"/>
            <a:t>Licitação</a:t>
          </a:r>
        </a:p>
      </dgm:t>
    </dgm:pt>
    <dgm:pt modelId="{9DF5C440-C1C3-42DD-882C-43E93FA741B0}" type="parTrans" cxnId="{B974297F-4319-4002-A955-0042680EEEF9}">
      <dgm:prSet/>
      <dgm:spPr/>
      <dgm:t>
        <a:bodyPr/>
        <a:lstStyle/>
        <a:p>
          <a:endParaRPr lang="pt-BR"/>
        </a:p>
      </dgm:t>
    </dgm:pt>
    <dgm:pt modelId="{8C3BD52D-3037-4FE8-9FC3-A46FB68010CB}" type="sibTrans" cxnId="{B974297F-4319-4002-A955-0042680EEEF9}">
      <dgm:prSet/>
      <dgm:spPr/>
      <dgm:t>
        <a:bodyPr/>
        <a:lstStyle/>
        <a:p>
          <a:endParaRPr lang="pt-BR"/>
        </a:p>
      </dgm:t>
    </dgm:pt>
    <dgm:pt modelId="{AD7E6CBD-F953-4D2C-B361-0856A4621832}">
      <dgm:prSet/>
      <dgm:spPr/>
      <dgm:t>
        <a:bodyPr/>
        <a:lstStyle/>
        <a:p>
          <a:r>
            <a:rPr lang="pt-BR" dirty="0"/>
            <a:t>Cadastro de Fornecedores</a:t>
          </a:r>
        </a:p>
      </dgm:t>
    </dgm:pt>
    <dgm:pt modelId="{36D1C974-CCD2-4BD8-B686-F42E9533D65A}" type="parTrans" cxnId="{0E3097D4-6862-4C3A-99C2-BA801D23E0E8}">
      <dgm:prSet/>
      <dgm:spPr/>
      <dgm:t>
        <a:bodyPr/>
        <a:lstStyle/>
        <a:p>
          <a:endParaRPr lang="pt-BR"/>
        </a:p>
      </dgm:t>
    </dgm:pt>
    <dgm:pt modelId="{959F77B9-6BA3-4A4A-BD95-04B9D7611F7D}" type="sibTrans" cxnId="{0E3097D4-6862-4C3A-99C2-BA801D23E0E8}">
      <dgm:prSet/>
      <dgm:spPr/>
      <dgm:t>
        <a:bodyPr/>
        <a:lstStyle/>
        <a:p>
          <a:endParaRPr lang="pt-BR"/>
        </a:p>
      </dgm:t>
    </dgm:pt>
    <dgm:pt modelId="{79888BEA-E715-4893-9444-86804629FB65}">
      <dgm:prSet/>
      <dgm:spPr/>
      <dgm:t>
        <a:bodyPr/>
        <a:lstStyle/>
        <a:p>
          <a:r>
            <a:rPr lang="pt-BR" dirty="0"/>
            <a:t>Central de Estratégias e Modelagem  </a:t>
          </a:r>
          <a:endParaRPr lang="pt-BR" b="1" dirty="0"/>
        </a:p>
      </dgm:t>
    </dgm:pt>
    <dgm:pt modelId="{A5D38971-1DB0-4368-B405-B54C98792552}" type="parTrans" cxnId="{CE26884B-09D7-4D29-BD0C-F2A87B6EE314}">
      <dgm:prSet/>
      <dgm:spPr/>
      <dgm:t>
        <a:bodyPr/>
        <a:lstStyle/>
        <a:p>
          <a:endParaRPr lang="pt-BR"/>
        </a:p>
      </dgm:t>
    </dgm:pt>
    <dgm:pt modelId="{3423084A-5E06-4C40-ABA7-743F986F82C6}" type="sibTrans" cxnId="{CE26884B-09D7-4D29-BD0C-F2A87B6EE314}">
      <dgm:prSet/>
      <dgm:spPr/>
      <dgm:t>
        <a:bodyPr/>
        <a:lstStyle/>
        <a:p>
          <a:endParaRPr lang="pt-BR"/>
        </a:p>
      </dgm:t>
    </dgm:pt>
    <dgm:pt modelId="{D62971C8-AE9C-424C-9E4D-98DF814447E8}">
      <dgm:prSet/>
      <dgm:spPr/>
      <dgm:t>
        <a:bodyPr/>
        <a:lstStyle/>
        <a:p>
          <a:r>
            <a:rPr lang="pt-BR" dirty="0" err="1"/>
            <a:t>Calalogação</a:t>
          </a:r>
          <a:r>
            <a:rPr lang="pt-BR" dirty="0"/>
            <a:t> e Gestão de Atas </a:t>
          </a:r>
        </a:p>
      </dgm:t>
    </dgm:pt>
    <dgm:pt modelId="{827DA5FD-FA26-4D0F-9601-3FE7A635137A}" type="parTrans" cxnId="{10D4875F-153E-4557-B95F-9756556F34DB}">
      <dgm:prSet/>
      <dgm:spPr/>
      <dgm:t>
        <a:bodyPr/>
        <a:lstStyle/>
        <a:p>
          <a:endParaRPr lang="pt-BR"/>
        </a:p>
      </dgm:t>
    </dgm:pt>
    <dgm:pt modelId="{2F12237B-248F-4A16-A329-257400B0F96D}" type="sibTrans" cxnId="{10D4875F-153E-4557-B95F-9756556F34DB}">
      <dgm:prSet/>
      <dgm:spPr/>
      <dgm:t>
        <a:bodyPr/>
        <a:lstStyle/>
        <a:p>
          <a:endParaRPr lang="pt-BR"/>
        </a:p>
      </dgm:t>
    </dgm:pt>
    <dgm:pt modelId="{B55DD1E7-1722-4A75-9BA5-05B04CD16549}" type="asst">
      <dgm:prSet/>
      <dgm:spPr/>
      <dgm:t>
        <a:bodyPr/>
        <a:lstStyle/>
        <a:p>
          <a:r>
            <a:rPr lang="pt-BR" b="1" dirty="0"/>
            <a:t>Assessoria de </a:t>
          </a:r>
        </a:p>
        <a:p>
          <a:r>
            <a:rPr lang="pt-BR" b="1" dirty="0"/>
            <a:t>Sistemas Logísticos </a:t>
          </a:r>
        </a:p>
      </dgm:t>
    </dgm:pt>
    <dgm:pt modelId="{B135141E-7F8A-484B-A6A5-7AF87FFB6E18}" type="parTrans" cxnId="{F38BDC91-316D-46ED-8978-A1E64254CE62}">
      <dgm:prSet/>
      <dgm:spPr/>
      <dgm:t>
        <a:bodyPr/>
        <a:lstStyle/>
        <a:p>
          <a:endParaRPr lang="pt-BR"/>
        </a:p>
      </dgm:t>
    </dgm:pt>
    <dgm:pt modelId="{19DF8A25-1902-431B-84DD-E950B0FA7654}" type="sibTrans" cxnId="{F38BDC91-316D-46ED-8978-A1E64254CE62}">
      <dgm:prSet/>
      <dgm:spPr/>
      <dgm:t>
        <a:bodyPr/>
        <a:lstStyle/>
        <a:p>
          <a:endParaRPr lang="pt-BR"/>
        </a:p>
      </dgm:t>
    </dgm:pt>
    <dgm:pt modelId="{3D61913C-E0BE-455C-86BB-02DE89DA6EC7}" type="asst">
      <dgm:prSet/>
      <dgm:spPr/>
      <dgm:t>
        <a:bodyPr/>
        <a:lstStyle/>
        <a:p>
          <a:r>
            <a:rPr lang="pt-BR" b="1" dirty="0"/>
            <a:t>Assessoria  de Políticas  e Redes</a:t>
          </a:r>
        </a:p>
      </dgm:t>
    </dgm:pt>
    <dgm:pt modelId="{67F35116-0791-47F5-834F-231AEB321959}" type="parTrans" cxnId="{11C7A43E-57B1-495D-8707-F3FDF5A23E02}">
      <dgm:prSet/>
      <dgm:spPr/>
      <dgm:t>
        <a:bodyPr/>
        <a:lstStyle/>
        <a:p>
          <a:endParaRPr lang="pt-BR"/>
        </a:p>
      </dgm:t>
    </dgm:pt>
    <dgm:pt modelId="{7CAAFBBF-8E39-4142-AC73-1E748CF6BA4A}" type="sibTrans" cxnId="{11C7A43E-57B1-495D-8707-F3FDF5A23E02}">
      <dgm:prSet/>
      <dgm:spPr/>
      <dgm:t>
        <a:bodyPr/>
        <a:lstStyle/>
        <a:p>
          <a:endParaRPr lang="pt-BR"/>
        </a:p>
      </dgm:t>
    </dgm:pt>
    <dgm:pt modelId="{E6BFAD79-725A-4BF5-BB32-07514A50180C}">
      <dgm:prSet/>
      <dgm:spPr/>
      <dgm:t>
        <a:bodyPr/>
        <a:lstStyle/>
        <a:p>
          <a:r>
            <a:rPr lang="pt-BR" dirty="0"/>
            <a:t>Planejamento das Funções Logísticas </a:t>
          </a:r>
        </a:p>
      </dgm:t>
    </dgm:pt>
    <dgm:pt modelId="{DDB1E296-B024-4BCB-89A3-BB0966F512CD}" type="parTrans" cxnId="{D9371690-3E37-453E-AC1F-562CFB4D5465}">
      <dgm:prSet/>
      <dgm:spPr/>
      <dgm:t>
        <a:bodyPr/>
        <a:lstStyle/>
        <a:p>
          <a:endParaRPr lang="pt-BR"/>
        </a:p>
      </dgm:t>
    </dgm:pt>
    <dgm:pt modelId="{42FDA5A3-E556-49CA-9656-88C741EE63C6}" type="sibTrans" cxnId="{D9371690-3E37-453E-AC1F-562CFB4D5465}">
      <dgm:prSet/>
      <dgm:spPr/>
      <dgm:t>
        <a:bodyPr/>
        <a:lstStyle/>
        <a:p>
          <a:endParaRPr lang="pt-BR"/>
        </a:p>
      </dgm:t>
    </dgm:pt>
    <dgm:pt modelId="{37521075-5EE2-48DF-AD4B-BF869E6022B6}">
      <dgm:prSet/>
      <dgm:spPr/>
      <dgm:t>
        <a:bodyPr/>
        <a:lstStyle/>
        <a:p>
          <a:r>
            <a:rPr lang="pt-BR" dirty="0"/>
            <a:t>Normatização Logística</a:t>
          </a:r>
        </a:p>
      </dgm:t>
    </dgm:pt>
    <dgm:pt modelId="{E0EF3606-89F3-43D5-983F-7A29D7BCB8A3}" type="parTrans" cxnId="{39645792-59E6-4865-9199-CA5798895E16}">
      <dgm:prSet/>
      <dgm:spPr/>
      <dgm:t>
        <a:bodyPr/>
        <a:lstStyle/>
        <a:p>
          <a:endParaRPr lang="pt-BR"/>
        </a:p>
      </dgm:t>
    </dgm:pt>
    <dgm:pt modelId="{04166CA2-3C73-44B3-BED7-A81A064D39E2}" type="sibTrans" cxnId="{39645792-59E6-4865-9199-CA5798895E16}">
      <dgm:prSet/>
      <dgm:spPr/>
      <dgm:t>
        <a:bodyPr/>
        <a:lstStyle/>
        <a:p>
          <a:endParaRPr lang="pt-BR"/>
        </a:p>
      </dgm:t>
    </dgm:pt>
    <dgm:pt modelId="{2B17AD35-D48C-4572-BB2B-0438DC25BACB}">
      <dgm:prSet/>
      <dgm:spPr/>
      <dgm:t>
        <a:bodyPr/>
        <a:lstStyle/>
        <a:p>
          <a:r>
            <a:rPr lang="pt-BR" dirty="0"/>
            <a:t>Suporte </a:t>
          </a:r>
        </a:p>
        <a:p>
          <a:r>
            <a:rPr lang="pt-BR" dirty="0"/>
            <a:t>aos usuários</a:t>
          </a:r>
        </a:p>
      </dgm:t>
    </dgm:pt>
    <dgm:pt modelId="{A270976D-AF3F-4FD7-8963-B0710E8191C0}" type="parTrans" cxnId="{A75BAE90-4280-4E3B-A66A-FA6EE1FCA095}">
      <dgm:prSet/>
      <dgm:spPr/>
      <dgm:t>
        <a:bodyPr/>
        <a:lstStyle/>
        <a:p>
          <a:endParaRPr lang="pt-BR"/>
        </a:p>
      </dgm:t>
    </dgm:pt>
    <dgm:pt modelId="{DEC89969-9EB7-4CC5-94FA-0F9F78E422BC}" type="sibTrans" cxnId="{A75BAE90-4280-4E3B-A66A-FA6EE1FCA095}">
      <dgm:prSet/>
      <dgm:spPr/>
      <dgm:t>
        <a:bodyPr/>
        <a:lstStyle/>
        <a:p>
          <a:endParaRPr lang="pt-BR"/>
        </a:p>
      </dgm:t>
    </dgm:pt>
    <dgm:pt modelId="{F432C9F7-5EE8-4C2A-AEF8-7CDAF0EABC26}">
      <dgm:prSet/>
      <dgm:spPr/>
      <dgm:t>
        <a:bodyPr/>
        <a:lstStyle/>
        <a:p>
          <a:r>
            <a:rPr lang="pt-BR" dirty="0"/>
            <a:t>Administração do SIGA/SBM</a:t>
          </a:r>
        </a:p>
      </dgm:t>
    </dgm:pt>
    <dgm:pt modelId="{ED22A616-F6C0-48BD-9BE2-D5A4DFAEF134}" type="parTrans" cxnId="{111E8E63-ED16-497D-A8FF-7FEDC6E4A1FA}">
      <dgm:prSet/>
      <dgm:spPr/>
      <dgm:t>
        <a:bodyPr/>
        <a:lstStyle/>
        <a:p>
          <a:endParaRPr lang="pt-BR"/>
        </a:p>
      </dgm:t>
    </dgm:pt>
    <dgm:pt modelId="{F83BEB8A-F28F-4DA9-9102-67168A72C8F7}" type="sibTrans" cxnId="{111E8E63-ED16-497D-A8FF-7FEDC6E4A1FA}">
      <dgm:prSet/>
      <dgm:spPr/>
      <dgm:t>
        <a:bodyPr/>
        <a:lstStyle/>
        <a:p>
          <a:endParaRPr lang="pt-BR"/>
        </a:p>
      </dgm:t>
    </dgm:pt>
    <dgm:pt modelId="{2D4DA8E3-2F11-4319-9598-3668392D3E8A}">
      <dgm:prSet/>
      <dgm:spPr/>
      <dgm:t>
        <a:bodyPr/>
        <a:lstStyle/>
        <a:p>
          <a:r>
            <a:rPr lang="pt-BR" dirty="0"/>
            <a:t>Desenvolvimento de Sistemas</a:t>
          </a:r>
        </a:p>
      </dgm:t>
    </dgm:pt>
    <dgm:pt modelId="{B10D5CB5-6EFD-40D1-8068-0C931D3E06F7}" type="parTrans" cxnId="{8001F8E8-463F-4A53-A80F-CBA88C1B75AD}">
      <dgm:prSet/>
      <dgm:spPr/>
      <dgm:t>
        <a:bodyPr/>
        <a:lstStyle/>
        <a:p>
          <a:endParaRPr lang="pt-BR"/>
        </a:p>
      </dgm:t>
    </dgm:pt>
    <dgm:pt modelId="{12619EF0-469C-4DB5-A857-1FDC1435E446}" type="sibTrans" cxnId="{8001F8E8-463F-4A53-A80F-CBA88C1B75AD}">
      <dgm:prSet/>
      <dgm:spPr/>
      <dgm:t>
        <a:bodyPr/>
        <a:lstStyle/>
        <a:p>
          <a:endParaRPr lang="pt-BR"/>
        </a:p>
      </dgm:t>
    </dgm:pt>
    <dgm:pt modelId="{7F58310E-247C-4265-BD15-CBCBD6955A7F}">
      <dgm:prSet/>
      <dgm:spPr/>
      <dgm:t>
        <a:bodyPr/>
        <a:lstStyle/>
        <a:p>
          <a:r>
            <a:rPr lang="pt-BR" dirty="0"/>
            <a:t>Redes e </a:t>
          </a:r>
        </a:p>
        <a:p>
          <a:r>
            <a:rPr lang="pt-BR" dirty="0"/>
            <a:t>Capacitação </a:t>
          </a:r>
        </a:p>
      </dgm:t>
    </dgm:pt>
    <dgm:pt modelId="{197AF8D1-7D7A-42D2-AAC6-FA830AB9BD73}" type="parTrans" cxnId="{E3F2533D-89DC-4FF1-BE0F-865D19CD553D}">
      <dgm:prSet/>
      <dgm:spPr/>
      <dgm:t>
        <a:bodyPr/>
        <a:lstStyle/>
        <a:p>
          <a:endParaRPr lang="pt-BR"/>
        </a:p>
      </dgm:t>
    </dgm:pt>
    <dgm:pt modelId="{DA463934-0B2D-452D-8B03-0A14DA4E34E1}" type="sibTrans" cxnId="{E3F2533D-89DC-4FF1-BE0F-865D19CD553D}">
      <dgm:prSet/>
      <dgm:spPr/>
      <dgm:t>
        <a:bodyPr/>
        <a:lstStyle/>
        <a:p>
          <a:endParaRPr lang="pt-BR"/>
        </a:p>
      </dgm:t>
    </dgm:pt>
    <dgm:pt modelId="{2E32B31C-D07E-4E7F-917A-964D41DEE60C}" type="asst">
      <dgm:prSet/>
      <dgm:spPr/>
      <dgm:t>
        <a:bodyPr/>
        <a:lstStyle/>
        <a:p>
          <a:pPr>
            <a:lnSpc>
              <a:spcPct val="100000"/>
            </a:lnSpc>
            <a:spcAft>
              <a:spcPts val="0"/>
            </a:spcAft>
          </a:pPr>
          <a:r>
            <a:rPr lang="pt-BR" dirty="0"/>
            <a:t>Assessor</a:t>
          </a:r>
        </a:p>
        <a:p>
          <a:pPr>
            <a:lnSpc>
              <a:spcPct val="100000"/>
            </a:lnSpc>
            <a:spcAft>
              <a:spcPts val="0"/>
            </a:spcAft>
          </a:pPr>
          <a:r>
            <a:rPr lang="pt-BR" dirty="0"/>
            <a:t>Especial</a:t>
          </a:r>
        </a:p>
      </dgm:t>
    </dgm:pt>
    <dgm:pt modelId="{F62BE609-75C1-40FB-BBD2-4C028B73F8DF}" type="parTrans" cxnId="{BF0AEE88-20D9-4469-B060-EA45106AFA68}">
      <dgm:prSet/>
      <dgm:spPr/>
      <dgm:t>
        <a:bodyPr/>
        <a:lstStyle/>
        <a:p>
          <a:endParaRPr lang="pt-BR"/>
        </a:p>
      </dgm:t>
    </dgm:pt>
    <dgm:pt modelId="{827E2B64-B41F-4759-99DC-E0F725FFA5D6}" type="sibTrans" cxnId="{BF0AEE88-20D9-4469-B060-EA45106AFA68}">
      <dgm:prSet/>
      <dgm:spPr/>
      <dgm:t>
        <a:bodyPr/>
        <a:lstStyle/>
        <a:p>
          <a:endParaRPr lang="pt-BR"/>
        </a:p>
      </dgm:t>
    </dgm:pt>
    <dgm:pt modelId="{512AB76D-B172-461A-AAED-2B99CA118392}" type="asst">
      <dgm:prSet/>
      <dgm:spPr/>
      <dgm:t>
        <a:bodyPr/>
        <a:lstStyle/>
        <a:p>
          <a:r>
            <a:rPr lang="pt-BR" dirty="0"/>
            <a:t>Assessoria Administrativa</a:t>
          </a:r>
        </a:p>
      </dgm:t>
    </dgm:pt>
    <dgm:pt modelId="{03FE2D5D-446D-40C2-B9ED-8F39F4785E99}" type="parTrans" cxnId="{B23D626B-A1AD-49A4-BAA6-5969C15C0714}">
      <dgm:prSet/>
      <dgm:spPr/>
      <dgm:t>
        <a:bodyPr/>
        <a:lstStyle/>
        <a:p>
          <a:endParaRPr lang="pt-BR"/>
        </a:p>
      </dgm:t>
    </dgm:pt>
    <dgm:pt modelId="{1B3E596A-8AA5-417F-8A11-A223BAFDC4B4}" type="sibTrans" cxnId="{B23D626B-A1AD-49A4-BAA6-5969C15C0714}">
      <dgm:prSet/>
      <dgm:spPr/>
      <dgm:t>
        <a:bodyPr/>
        <a:lstStyle/>
        <a:p>
          <a:endParaRPr lang="pt-BR"/>
        </a:p>
      </dgm:t>
    </dgm:pt>
    <dgm:pt modelId="{9819E1C4-A7F1-4066-BFC4-D48E677364DC}">
      <dgm:prSet phldrT="[Texto]" custT="1"/>
      <dgm:spPr/>
      <dgm:t>
        <a:bodyPr/>
        <a:lstStyle/>
        <a:p>
          <a:pPr algn="ctr">
            <a:spcAft>
              <a:spcPts val="0"/>
            </a:spcAft>
          </a:pPr>
          <a:r>
            <a:rPr lang="pt-BR" sz="1200" b="0" dirty="0"/>
            <a:t>Gestão de Bens Moveis</a:t>
          </a:r>
        </a:p>
      </dgm:t>
    </dgm:pt>
    <dgm:pt modelId="{24452D90-1ECD-4921-8F35-B1ACBF6EEA91}" type="parTrans" cxnId="{B88F578A-194F-4DDB-92A5-1E4DBB6B9471}">
      <dgm:prSet/>
      <dgm:spPr/>
      <dgm:t>
        <a:bodyPr/>
        <a:lstStyle/>
        <a:p>
          <a:endParaRPr lang="pt-BR"/>
        </a:p>
      </dgm:t>
    </dgm:pt>
    <dgm:pt modelId="{F8977585-432A-40DA-8913-E86EBB373F3D}" type="sibTrans" cxnId="{B88F578A-194F-4DDB-92A5-1E4DBB6B9471}">
      <dgm:prSet/>
      <dgm:spPr/>
      <dgm:t>
        <a:bodyPr/>
        <a:lstStyle/>
        <a:p>
          <a:endParaRPr lang="pt-BR"/>
        </a:p>
      </dgm:t>
    </dgm:pt>
    <dgm:pt modelId="{CA1FD3B6-9248-46F3-91D3-FDB7BD65D033}" type="pres">
      <dgm:prSet presAssocID="{18CE9D49-FD3B-4A48-9198-85E8FB87DF2D}" presName="hierChild1" presStyleCnt="0">
        <dgm:presLayoutVars>
          <dgm:orgChart val="1"/>
          <dgm:chPref val="1"/>
          <dgm:dir val="rev"/>
          <dgm:animOne val="branch"/>
          <dgm:animLvl val="lvl"/>
          <dgm:resizeHandles/>
        </dgm:presLayoutVars>
      </dgm:prSet>
      <dgm:spPr/>
      <dgm:t>
        <a:bodyPr/>
        <a:lstStyle/>
        <a:p>
          <a:endParaRPr lang="pt-BR"/>
        </a:p>
      </dgm:t>
    </dgm:pt>
    <dgm:pt modelId="{43B7047F-7238-4242-99EB-481EDA38C537}" type="pres">
      <dgm:prSet presAssocID="{ACEFC77F-2957-46A4-B77F-63A3E903FE9E}" presName="hierRoot1" presStyleCnt="0">
        <dgm:presLayoutVars>
          <dgm:hierBranch val="init"/>
        </dgm:presLayoutVars>
      </dgm:prSet>
      <dgm:spPr/>
    </dgm:pt>
    <dgm:pt modelId="{BE5D1A73-0E85-43A1-8080-856B168A5FD3}" type="pres">
      <dgm:prSet presAssocID="{ACEFC77F-2957-46A4-B77F-63A3E903FE9E}" presName="rootComposite1" presStyleCnt="0"/>
      <dgm:spPr/>
    </dgm:pt>
    <dgm:pt modelId="{D0D440EC-A77A-4CDB-AD8E-1CD883373DE3}" type="pres">
      <dgm:prSet presAssocID="{ACEFC77F-2957-46A4-B77F-63A3E903FE9E}" presName="rootText1" presStyleLbl="node0" presStyleIdx="0" presStyleCnt="1" custScaleX="147855">
        <dgm:presLayoutVars>
          <dgm:chPref val="3"/>
        </dgm:presLayoutVars>
      </dgm:prSet>
      <dgm:spPr/>
      <dgm:t>
        <a:bodyPr/>
        <a:lstStyle/>
        <a:p>
          <a:endParaRPr lang="pt-BR"/>
        </a:p>
      </dgm:t>
    </dgm:pt>
    <dgm:pt modelId="{E2BE7087-8345-4981-8213-B256E9730F28}" type="pres">
      <dgm:prSet presAssocID="{ACEFC77F-2957-46A4-B77F-63A3E903FE9E}" presName="rootConnector1" presStyleLbl="node1" presStyleIdx="0" presStyleCnt="0"/>
      <dgm:spPr/>
      <dgm:t>
        <a:bodyPr/>
        <a:lstStyle/>
        <a:p>
          <a:endParaRPr lang="pt-BR"/>
        </a:p>
      </dgm:t>
    </dgm:pt>
    <dgm:pt modelId="{05E9AEE3-33F1-477C-984F-A7BABB55835C}" type="pres">
      <dgm:prSet presAssocID="{ACEFC77F-2957-46A4-B77F-63A3E903FE9E}" presName="hierChild2" presStyleCnt="0"/>
      <dgm:spPr/>
    </dgm:pt>
    <dgm:pt modelId="{D91BB328-C95D-4728-BDEF-FAD1A8E186DE}" type="pres">
      <dgm:prSet presAssocID="{DFB0BBBD-F612-4F99-928B-37318405DF0F}" presName="Name37" presStyleLbl="parChTrans1D2" presStyleIdx="0" presStyleCnt="6"/>
      <dgm:spPr/>
      <dgm:t>
        <a:bodyPr/>
        <a:lstStyle/>
        <a:p>
          <a:endParaRPr lang="pt-BR"/>
        </a:p>
      </dgm:t>
    </dgm:pt>
    <dgm:pt modelId="{CA00D98D-588A-4109-A016-94DB19220A10}" type="pres">
      <dgm:prSet presAssocID="{BAC8D7F6-9E2B-406D-AF8A-C88CD3281F76}" presName="hierRoot2" presStyleCnt="0">
        <dgm:presLayoutVars>
          <dgm:hierBranch val="init"/>
        </dgm:presLayoutVars>
      </dgm:prSet>
      <dgm:spPr/>
    </dgm:pt>
    <dgm:pt modelId="{204BE547-08D7-4DF9-BD42-8D45074C41F9}" type="pres">
      <dgm:prSet presAssocID="{BAC8D7F6-9E2B-406D-AF8A-C88CD3281F76}" presName="rootComposite" presStyleCnt="0"/>
      <dgm:spPr/>
    </dgm:pt>
    <dgm:pt modelId="{FC75B99F-7CA6-456B-B095-28B5E516DDF1}" type="pres">
      <dgm:prSet presAssocID="{BAC8D7F6-9E2B-406D-AF8A-C88CD3281F76}" presName="rootText" presStyleLbl="node2" presStyleIdx="0" presStyleCnt="2" custScaleX="195494">
        <dgm:presLayoutVars>
          <dgm:chPref val="3"/>
        </dgm:presLayoutVars>
      </dgm:prSet>
      <dgm:spPr/>
      <dgm:t>
        <a:bodyPr/>
        <a:lstStyle/>
        <a:p>
          <a:endParaRPr lang="pt-BR"/>
        </a:p>
      </dgm:t>
    </dgm:pt>
    <dgm:pt modelId="{9B1FE397-7B5D-468D-8970-555E01354725}" type="pres">
      <dgm:prSet presAssocID="{BAC8D7F6-9E2B-406D-AF8A-C88CD3281F76}" presName="rootConnector" presStyleLbl="node2" presStyleIdx="0" presStyleCnt="2"/>
      <dgm:spPr/>
      <dgm:t>
        <a:bodyPr/>
        <a:lstStyle/>
        <a:p>
          <a:endParaRPr lang="pt-BR"/>
        </a:p>
      </dgm:t>
    </dgm:pt>
    <dgm:pt modelId="{1185F566-2665-41A9-B014-CE82E093C120}" type="pres">
      <dgm:prSet presAssocID="{BAC8D7F6-9E2B-406D-AF8A-C88CD3281F76}" presName="hierChild4" presStyleCnt="0"/>
      <dgm:spPr/>
    </dgm:pt>
    <dgm:pt modelId="{3320F8A7-6691-4122-84EA-79FFC723C271}" type="pres">
      <dgm:prSet presAssocID="{571CF880-2D26-4273-BE90-950889EEF527}" presName="Name37" presStyleLbl="parChTrans1D3" presStyleIdx="0" presStyleCnt="11"/>
      <dgm:spPr/>
      <dgm:t>
        <a:bodyPr/>
        <a:lstStyle/>
        <a:p>
          <a:endParaRPr lang="pt-BR"/>
        </a:p>
      </dgm:t>
    </dgm:pt>
    <dgm:pt modelId="{A1980121-23A7-496C-9FEC-8B268BAAF04B}" type="pres">
      <dgm:prSet presAssocID="{AA2E7103-70C5-429F-B666-9DE5916DE943}" presName="hierRoot2" presStyleCnt="0">
        <dgm:presLayoutVars>
          <dgm:hierBranch val="init"/>
        </dgm:presLayoutVars>
      </dgm:prSet>
      <dgm:spPr/>
    </dgm:pt>
    <dgm:pt modelId="{1F7EB3B7-7746-45EA-A611-E8E691BB24D0}" type="pres">
      <dgm:prSet presAssocID="{AA2E7103-70C5-429F-B666-9DE5916DE943}" presName="rootComposite" presStyleCnt="0"/>
      <dgm:spPr/>
    </dgm:pt>
    <dgm:pt modelId="{6E873BD5-070F-46EE-BB9B-DA74124BB79E}" type="pres">
      <dgm:prSet presAssocID="{AA2E7103-70C5-429F-B666-9DE5916DE943}" presName="rootText" presStyleLbl="node3" presStyleIdx="0" presStyleCnt="11" custScaleX="111374">
        <dgm:presLayoutVars>
          <dgm:chPref val="3"/>
        </dgm:presLayoutVars>
      </dgm:prSet>
      <dgm:spPr/>
      <dgm:t>
        <a:bodyPr/>
        <a:lstStyle/>
        <a:p>
          <a:endParaRPr lang="pt-BR"/>
        </a:p>
      </dgm:t>
    </dgm:pt>
    <dgm:pt modelId="{FBC7A106-4D4A-460A-B4F8-152439FA52D5}" type="pres">
      <dgm:prSet presAssocID="{AA2E7103-70C5-429F-B666-9DE5916DE943}" presName="rootConnector" presStyleLbl="node3" presStyleIdx="0" presStyleCnt="11"/>
      <dgm:spPr/>
      <dgm:t>
        <a:bodyPr/>
        <a:lstStyle/>
        <a:p>
          <a:endParaRPr lang="pt-BR"/>
        </a:p>
      </dgm:t>
    </dgm:pt>
    <dgm:pt modelId="{53E79646-A798-457B-B3A7-74AFC2AEE328}" type="pres">
      <dgm:prSet presAssocID="{AA2E7103-70C5-429F-B666-9DE5916DE943}" presName="hierChild4" presStyleCnt="0"/>
      <dgm:spPr/>
    </dgm:pt>
    <dgm:pt modelId="{128029FE-8394-4C04-9A7E-0672A0F0CF52}" type="pres">
      <dgm:prSet presAssocID="{46689F8E-ABF3-4C85-94FE-887A6A38B167}" presName="Name37" presStyleLbl="parChTrans1D4" presStyleIdx="0" presStyleCnt="8"/>
      <dgm:spPr/>
      <dgm:t>
        <a:bodyPr/>
        <a:lstStyle/>
        <a:p>
          <a:endParaRPr lang="pt-BR"/>
        </a:p>
      </dgm:t>
    </dgm:pt>
    <dgm:pt modelId="{DA87949E-423E-486A-AA80-2CBDE2A4CDF2}" type="pres">
      <dgm:prSet presAssocID="{9D3847A7-043F-45DE-A2F5-A2407484EF35}" presName="hierRoot2" presStyleCnt="0">
        <dgm:presLayoutVars>
          <dgm:hierBranch val="init"/>
        </dgm:presLayoutVars>
      </dgm:prSet>
      <dgm:spPr/>
    </dgm:pt>
    <dgm:pt modelId="{A95F0FFF-1653-442D-AF97-D75908954F66}" type="pres">
      <dgm:prSet presAssocID="{9D3847A7-043F-45DE-A2F5-A2407484EF35}" presName="rootComposite" presStyleCnt="0"/>
      <dgm:spPr/>
    </dgm:pt>
    <dgm:pt modelId="{7C4FC5DC-B44C-470C-9549-654596D5C45E}" type="pres">
      <dgm:prSet presAssocID="{9D3847A7-043F-45DE-A2F5-A2407484EF35}" presName="rootText" presStyleLbl="node4" presStyleIdx="0" presStyleCnt="8">
        <dgm:presLayoutVars>
          <dgm:chPref val="3"/>
        </dgm:presLayoutVars>
      </dgm:prSet>
      <dgm:spPr/>
      <dgm:t>
        <a:bodyPr/>
        <a:lstStyle/>
        <a:p>
          <a:endParaRPr lang="pt-BR"/>
        </a:p>
      </dgm:t>
    </dgm:pt>
    <dgm:pt modelId="{96F79FF7-C645-4F60-9389-4AB8BD9A20E4}" type="pres">
      <dgm:prSet presAssocID="{9D3847A7-043F-45DE-A2F5-A2407484EF35}" presName="rootConnector" presStyleLbl="node4" presStyleIdx="0" presStyleCnt="8"/>
      <dgm:spPr/>
      <dgm:t>
        <a:bodyPr/>
        <a:lstStyle/>
        <a:p>
          <a:endParaRPr lang="pt-BR"/>
        </a:p>
      </dgm:t>
    </dgm:pt>
    <dgm:pt modelId="{E13B6480-981F-4144-9751-AB39291495A5}" type="pres">
      <dgm:prSet presAssocID="{9D3847A7-043F-45DE-A2F5-A2407484EF35}" presName="hierChild4" presStyleCnt="0"/>
      <dgm:spPr/>
    </dgm:pt>
    <dgm:pt modelId="{736B525D-8087-42D1-8863-7D8295BAA53B}" type="pres">
      <dgm:prSet presAssocID="{9D3847A7-043F-45DE-A2F5-A2407484EF35}" presName="hierChild5" presStyleCnt="0"/>
      <dgm:spPr/>
    </dgm:pt>
    <dgm:pt modelId="{674D28DD-AD3A-4041-B7BF-8AB169BC59EF}" type="pres">
      <dgm:prSet presAssocID="{9A5623FB-E06C-4164-ADAF-C6E7EACF9663}" presName="Name37" presStyleLbl="parChTrans1D4" presStyleIdx="1" presStyleCnt="8"/>
      <dgm:spPr/>
      <dgm:t>
        <a:bodyPr/>
        <a:lstStyle/>
        <a:p>
          <a:endParaRPr lang="pt-BR"/>
        </a:p>
      </dgm:t>
    </dgm:pt>
    <dgm:pt modelId="{8ABF8D19-37B6-488C-B883-3A65FB43B26F}" type="pres">
      <dgm:prSet presAssocID="{F7314600-351E-410B-98D4-B36CDC135C07}" presName="hierRoot2" presStyleCnt="0">
        <dgm:presLayoutVars>
          <dgm:hierBranch val="init"/>
        </dgm:presLayoutVars>
      </dgm:prSet>
      <dgm:spPr/>
    </dgm:pt>
    <dgm:pt modelId="{BCE49DA0-A280-4408-BA54-122628DD70A1}" type="pres">
      <dgm:prSet presAssocID="{F7314600-351E-410B-98D4-B36CDC135C07}" presName="rootComposite" presStyleCnt="0"/>
      <dgm:spPr/>
    </dgm:pt>
    <dgm:pt modelId="{B0D01EB8-E867-442D-B386-2E4F0116F9DB}" type="pres">
      <dgm:prSet presAssocID="{F7314600-351E-410B-98D4-B36CDC135C07}" presName="rootText" presStyleLbl="node4" presStyleIdx="1" presStyleCnt="8">
        <dgm:presLayoutVars>
          <dgm:chPref val="3"/>
        </dgm:presLayoutVars>
      </dgm:prSet>
      <dgm:spPr/>
      <dgm:t>
        <a:bodyPr/>
        <a:lstStyle/>
        <a:p>
          <a:endParaRPr lang="pt-BR"/>
        </a:p>
      </dgm:t>
    </dgm:pt>
    <dgm:pt modelId="{9F0FB4C3-5148-499E-9202-488F011E55C2}" type="pres">
      <dgm:prSet presAssocID="{F7314600-351E-410B-98D4-B36CDC135C07}" presName="rootConnector" presStyleLbl="node4" presStyleIdx="1" presStyleCnt="8"/>
      <dgm:spPr/>
      <dgm:t>
        <a:bodyPr/>
        <a:lstStyle/>
        <a:p>
          <a:endParaRPr lang="pt-BR"/>
        </a:p>
      </dgm:t>
    </dgm:pt>
    <dgm:pt modelId="{35DF559D-EB63-4055-8C26-DD76876924CD}" type="pres">
      <dgm:prSet presAssocID="{F7314600-351E-410B-98D4-B36CDC135C07}" presName="hierChild4" presStyleCnt="0"/>
      <dgm:spPr/>
    </dgm:pt>
    <dgm:pt modelId="{C2BB324E-B444-4397-8508-4791696C8499}" type="pres">
      <dgm:prSet presAssocID="{F7314600-351E-410B-98D4-B36CDC135C07}" presName="hierChild5" presStyleCnt="0"/>
      <dgm:spPr/>
    </dgm:pt>
    <dgm:pt modelId="{C5BD9943-9173-4F15-AEC0-7392A840E398}" type="pres">
      <dgm:prSet presAssocID="{AA2E7103-70C5-429F-B666-9DE5916DE943}" presName="hierChild5" presStyleCnt="0"/>
      <dgm:spPr/>
    </dgm:pt>
    <dgm:pt modelId="{D9987EEE-B3F5-466A-82D2-8877140DD075}" type="pres">
      <dgm:prSet presAssocID="{55C55F18-DDDE-434D-8597-37CFFA8019CE}" presName="Name37" presStyleLbl="parChTrans1D3" presStyleIdx="1" presStyleCnt="11"/>
      <dgm:spPr/>
      <dgm:t>
        <a:bodyPr/>
        <a:lstStyle/>
        <a:p>
          <a:endParaRPr lang="pt-BR"/>
        </a:p>
      </dgm:t>
    </dgm:pt>
    <dgm:pt modelId="{D4A349E4-F80D-41EF-837C-9334A3F386F0}" type="pres">
      <dgm:prSet presAssocID="{8D15CFCD-BB2E-4242-ACEB-10745B144932}" presName="hierRoot2" presStyleCnt="0">
        <dgm:presLayoutVars>
          <dgm:hierBranch val="init"/>
        </dgm:presLayoutVars>
      </dgm:prSet>
      <dgm:spPr/>
    </dgm:pt>
    <dgm:pt modelId="{69AAB203-3C82-4BC9-B1BE-DD82B8301267}" type="pres">
      <dgm:prSet presAssocID="{8D15CFCD-BB2E-4242-ACEB-10745B144932}" presName="rootComposite" presStyleCnt="0"/>
      <dgm:spPr/>
    </dgm:pt>
    <dgm:pt modelId="{74AF464F-289D-4A04-B8EF-6771A9A1BD10}" type="pres">
      <dgm:prSet presAssocID="{8D15CFCD-BB2E-4242-ACEB-10745B144932}" presName="rootText" presStyleLbl="node3" presStyleIdx="1" presStyleCnt="11">
        <dgm:presLayoutVars>
          <dgm:chPref val="3"/>
        </dgm:presLayoutVars>
      </dgm:prSet>
      <dgm:spPr/>
      <dgm:t>
        <a:bodyPr/>
        <a:lstStyle/>
        <a:p>
          <a:endParaRPr lang="pt-BR"/>
        </a:p>
      </dgm:t>
    </dgm:pt>
    <dgm:pt modelId="{50F0DF10-8634-40B2-B8CE-214708919835}" type="pres">
      <dgm:prSet presAssocID="{8D15CFCD-BB2E-4242-ACEB-10745B144932}" presName="rootConnector" presStyleLbl="node3" presStyleIdx="1" presStyleCnt="11"/>
      <dgm:spPr/>
      <dgm:t>
        <a:bodyPr/>
        <a:lstStyle/>
        <a:p>
          <a:endParaRPr lang="pt-BR"/>
        </a:p>
      </dgm:t>
    </dgm:pt>
    <dgm:pt modelId="{FC8207A5-DCC3-446A-A591-B8C4E98B2C4D}" type="pres">
      <dgm:prSet presAssocID="{8D15CFCD-BB2E-4242-ACEB-10745B144932}" presName="hierChild4" presStyleCnt="0"/>
      <dgm:spPr/>
    </dgm:pt>
    <dgm:pt modelId="{F3298F4A-FB08-4F18-9705-11ADF8022CB5}" type="pres">
      <dgm:prSet presAssocID="{2A9FFEAF-F571-4F99-AEE3-D016E7298BB2}" presName="Name37" presStyleLbl="parChTrans1D4" presStyleIdx="2" presStyleCnt="8"/>
      <dgm:spPr/>
      <dgm:t>
        <a:bodyPr/>
        <a:lstStyle/>
        <a:p>
          <a:endParaRPr lang="pt-BR"/>
        </a:p>
      </dgm:t>
    </dgm:pt>
    <dgm:pt modelId="{ED973749-2772-406D-895A-EE131E16A646}" type="pres">
      <dgm:prSet presAssocID="{147E35B0-6A0C-46F8-AE1E-41A7C94A71F2}" presName="hierRoot2" presStyleCnt="0">
        <dgm:presLayoutVars>
          <dgm:hierBranch val="init"/>
        </dgm:presLayoutVars>
      </dgm:prSet>
      <dgm:spPr/>
    </dgm:pt>
    <dgm:pt modelId="{0A04AF4F-B7BE-4F8C-A9D2-430411FB2A17}" type="pres">
      <dgm:prSet presAssocID="{147E35B0-6A0C-46F8-AE1E-41A7C94A71F2}" presName="rootComposite" presStyleCnt="0"/>
      <dgm:spPr/>
    </dgm:pt>
    <dgm:pt modelId="{788177FA-2C77-4D46-98B3-0EEA07819E8E}" type="pres">
      <dgm:prSet presAssocID="{147E35B0-6A0C-46F8-AE1E-41A7C94A71F2}" presName="rootText" presStyleLbl="node4" presStyleIdx="2" presStyleCnt="8" custScaleX="75322">
        <dgm:presLayoutVars>
          <dgm:chPref val="3"/>
        </dgm:presLayoutVars>
      </dgm:prSet>
      <dgm:spPr/>
      <dgm:t>
        <a:bodyPr/>
        <a:lstStyle/>
        <a:p>
          <a:endParaRPr lang="pt-BR"/>
        </a:p>
      </dgm:t>
    </dgm:pt>
    <dgm:pt modelId="{82C8BE6F-098E-4A78-B682-5980CDD1D267}" type="pres">
      <dgm:prSet presAssocID="{147E35B0-6A0C-46F8-AE1E-41A7C94A71F2}" presName="rootConnector" presStyleLbl="node4" presStyleIdx="2" presStyleCnt="8"/>
      <dgm:spPr/>
      <dgm:t>
        <a:bodyPr/>
        <a:lstStyle/>
        <a:p>
          <a:endParaRPr lang="pt-BR"/>
        </a:p>
      </dgm:t>
    </dgm:pt>
    <dgm:pt modelId="{143565CB-1DC9-4E67-9EAC-D15779A63453}" type="pres">
      <dgm:prSet presAssocID="{147E35B0-6A0C-46F8-AE1E-41A7C94A71F2}" presName="hierChild4" presStyleCnt="0"/>
      <dgm:spPr/>
    </dgm:pt>
    <dgm:pt modelId="{CAFE450A-A63D-4568-BE2E-2EF2EA38E249}" type="pres">
      <dgm:prSet presAssocID="{147E35B0-6A0C-46F8-AE1E-41A7C94A71F2}" presName="hierChild5" presStyleCnt="0"/>
      <dgm:spPr/>
    </dgm:pt>
    <dgm:pt modelId="{91098A0F-9689-495D-AD73-953991FE43EE}" type="pres">
      <dgm:prSet presAssocID="{225E8809-1C05-4D93-B2F8-5F84AFC7D39A}" presName="Name37" presStyleLbl="parChTrans1D4" presStyleIdx="3" presStyleCnt="8"/>
      <dgm:spPr/>
      <dgm:t>
        <a:bodyPr/>
        <a:lstStyle/>
        <a:p>
          <a:endParaRPr lang="pt-BR"/>
        </a:p>
      </dgm:t>
    </dgm:pt>
    <dgm:pt modelId="{6B51426C-DBFA-4CA4-A50F-CBA5127AFAAC}" type="pres">
      <dgm:prSet presAssocID="{04DDB3B2-ADB0-429C-A29F-E685B2B5ED7F}" presName="hierRoot2" presStyleCnt="0">
        <dgm:presLayoutVars>
          <dgm:hierBranch val="init"/>
        </dgm:presLayoutVars>
      </dgm:prSet>
      <dgm:spPr/>
    </dgm:pt>
    <dgm:pt modelId="{15DC8FEE-275C-4AAD-B87E-84AB598A4B5B}" type="pres">
      <dgm:prSet presAssocID="{04DDB3B2-ADB0-429C-A29F-E685B2B5ED7F}" presName="rootComposite" presStyleCnt="0"/>
      <dgm:spPr/>
    </dgm:pt>
    <dgm:pt modelId="{6DEC5521-43F0-4721-B86E-7B7546CC7A9D}" type="pres">
      <dgm:prSet presAssocID="{04DDB3B2-ADB0-429C-A29F-E685B2B5ED7F}" presName="rootText" presStyleLbl="node4" presStyleIdx="3" presStyleCnt="8" custScaleX="76775">
        <dgm:presLayoutVars>
          <dgm:chPref val="3"/>
        </dgm:presLayoutVars>
      </dgm:prSet>
      <dgm:spPr/>
      <dgm:t>
        <a:bodyPr/>
        <a:lstStyle/>
        <a:p>
          <a:endParaRPr lang="pt-BR"/>
        </a:p>
      </dgm:t>
    </dgm:pt>
    <dgm:pt modelId="{CF4DA6B2-7233-4D9F-84C1-8F41469A22B4}" type="pres">
      <dgm:prSet presAssocID="{04DDB3B2-ADB0-429C-A29F-E685B2B5ED7F}" presName="rootConnector" presStyleLbl="node4" presStyleIdx="3" presStyleCnt="8"/>
      <dgm:spPr/>
      <dgm:t>
        <a:bodyPr/>
        <a:lstStyle/>
        <a:p>
          <a:endParaRPr lang="pt-BR"/>
        </a:p>
      </dgm:t>
    </dgm:pt>
    <dgm:pt modelId="{E37090E9-7A33-488B-8F11-568D8C5ADEB2}" type="pres">
      <dgm:prSet presAssocID="{04DDB3B2-ADB0-429C-A29F-E685B2B5ED7F}" presName="hierChild4" presStyleCnt="0"/>
      <dgm:spPr/>
    </dgm:pt>
    <dgm:pt modelId="{8763E7D6-2D4C-44A8-8332-242CB5C24F8B}" type="pres">
      <dgm:prSet presAssocID="{04DDB3B2-ADB0-429C-A29F-E685B2B5ED7F}" presName="hierChild5" presStyleCnt="0"/>
      <dgm:spPr/>
    </dgm:pt>
    <dgm:pt modelId="{ACE0C7B6-47FE-43CF-80C3-FBCE493D963A}" type="pres">
      <dgm:prSet presAssocID="{8D15CFCD-BB2E-4242-ACEB-10745B144932}" presName="hierChild5" presStyleCnt="0"/>
      <dgm:spPr/>
    </dgm:pt>
    <dgm:pt modelId="{8B9B45EC-317C-49D2-BE3E-DFF764079EB1}" type="pres">
      <dgm:prSet presAssocID="{BAC8D7F6-9E2B-406D-AF8A-C88CD3281F76}" presName="hierChild5" presStyleCnt="0"/>
      <dgm:spPr/>
    </dgm:pt>
    <dgm:pt modelId="{B4A267C8-06C8-4219-BF07-8602FD27375F}" type="pres">
      <dgm:prSet presAssocID="{C4F02C59-8A53-4B45-8B6A-434BE8007810}" presName="Name37" presStyleLbl="parChTrans1D2" presStyleIdx="1" presStyleCnt="6"/>
      <dgm:spPr/>
      <dgm:t>
        <a:bodyPr/>
        <a:lstStyle/>
        <a:p>
          <a:endParaRPr lang="pt-BR"/>
        </a:p>
      </dgm:t>
    </dgm:pt>
    <dgm:pt modelId="{3C922829-B432-4776-8F83-522F71C618A7}" type="pres">
      <dgm:prSet presAssocID="{EE0047A7-5158-4B20-BD4B-51CD8071A756}" presName="hierRoot2" presStyleCnt="0">
        <dgm:presLayoutVars>
          <dgm:hierBranch/>
        </dgm:presLayoutVars>
      </dgm:prSet>
      <dgm:spPr/>
    </dgm:pt>
    <dgm:pt modelId="{F8E89358-2CE6-45B5-9FC7-B53500BE03ED}" type="pres">
      <dgm:prSet presAssocID="{EE0047A7-5158-4B20-BD4B-51CD8071A756}" presName="rootComposite" presStyleCnt="0"/>
      <dgm:spPr/>
    </dgm:pt>
    <dgm:pt modelId="{D5E169CA-9441-46C7-8F6F-6F4756E6AD31}" type="pres">
      <dgm:prSet presAssocID="{EE0047A7-5158-4B20-BD4B-51CD8071A756}" presName="rootText" presStyleLbl="node2" presStyleIdx="1" presStyleCnt="2" custScaleX="200810" custLinFactNeighborX="3833">
        <dgm:presLayoutVars>
          <dgm:chPref val="3"/>
        </dgm:presLayoutVars>
      </dgm:prSet>
      <dgm:spPr/>
      <dgm:t>
        <a:bodyPr/>
        <a:lstStyle/>
        <a:p>
          <a:endParaRPr lang="pt-BR"/>
        </a:p>
      </dgm:t>
    </dgm:pt>
    <dgm:pt modelId="{1A8A7104-F6C2-48AF-8DF8-5B317D85A2A1}" type="pres">
      <dgm:prSet presAssocID="{EE0047A7-5158-4B20-BD4B-51CD8071A756}" presName="rootConnector" presStyleLbl="node2" presStyleIdx="1" presStyleCnt="2"/>
      <dgm:spPr/>
      <dgm:t>
        <a:bodyPr/>
        <a:lstStyle/>
        <a:p>
          <a:endParaRPr lang="pt-BR"/>
        </a:p>
      </dgm:t>
    </dgm:pt>
    <dgm:pt modelId="{18962889-AD35-485F-94B8-ED9D2CB40CC3}" type="pres">
      <dgm:prSet presAssocID="{EE0047A7-5158-4B20-BD4B-51CD8071A756}" presName="hierChild4" presStyleCnt="0"/>
      <dgm:spPr/>
    </dgm:pt>
    <dgm:pt modelId="{F82A3252-4EBC-4C5F-A8A4-5F16E3C3F17F}" type="pres">
      <dgm:prSet presAssocID="{24452D90-1ECD-4921-8F35-B1ACBF6EEA91}" presName="Name35" presStyleLbl="parChTrans1D3" presStyleIdx="2" presStyleCnt="11"/>
      <dgm:spPr/>
      <dgm:t>
        <a:bodyPr/>
        <a:lstStyle/>
        <a:p>
          <a:endParaRPr lang="pt-BR"/>
        </a:p>
      </dgm:t>
    </dgm:pt>
    <dgm:pt modelId="{7F2A67F7-CA3E-4B78-B609-BC90533FA537}" type="pres">
      <dgm:prSet presAssocID="{9819E1C4-A7F1-4066-BFC4-D48E677364DC}" presName="hierRoot2" presStyleCnt="0">
        <dgm:presLayoutVars>
          <dgm:hierBranch val="init"/>
        </dgm:presLayoutVars>
      </dgm:prSet>
      <dgm:spPr/>
    </dgm:pt>
    <dgm:pt modelId="{F73AFC79-B092-4C76-B887-5F60EE7C15BF}" type="pres">
      <dgm:prSet presAssocID="{9819E1C4-A7F1-4066-BFC4-D48E677364DC}" presName="rootComposite" presStyleCnt="0"/>
      <dgm:spPr/>
    </dgm:pt>
    <dgm:pt modelId="{170800C8-6467-4F63-BFA3-7343AB5DE193}" type="pres">
      <dgm:prSet presAssocID="{9819E1C4-A7F1-4066-BFC4-D48E677364DC}" presName="rootText" presStyleLbl="node3" presStyleIdx="2" presStyleCnt="11">
        <dgm:presLayoutVars>
          <dgm:chPref val="3"/>
        </dgm:presLayoutVars>
      </dgm:prSet>
      <dgm:spPr/>
      <dgm:t>
        <a:bodyPr/>
        <a:lstStyle/>
        <a:p>
          <a:endParaRPr lang="pt-BR"/>
        </a:p>
      </dgm:t>
    </dgm:pt>
    <dgm:pt modelId="{04006276-D118-4714-B996-7D50401F9FCB}" type="pres">
      <dgm:prSet presAssocID="{9819E1C4-A7F1-4066-BFC4-D48E677364DC}" presName="rootConnector" presStyleLbl="node3" presStyleIdx="2" presStyleCnt="11"/>
      <dgm:spPr/>
      <dgm:t>
        <a:bodyPr/>
        <a:lstStyle/>
        <a:p>
          <a:endParaRPr lang="pt-BR"/>
        </a:p>
      </dgm:t>
    </dgm:pt>
    <dgm:pt modelId="{31CC64E6-14D7-4501-8DEE-8876AD9C6FED}" type="pres">
      <dgm:prSet presAssocID="{9819E1C4-A7F1-4066-BFC4-D48E677364DC}" presName="hierChild4" presStyleCnt="0"/>
      <dgm:spPr/>
    </dgm:pt>
    <dgm:pt modelId="{26569D8C-8477-4952-BF3D-2A30F6D52EDA}" type="pres">
      <dgm:prSet presAssocID="{9819E1C4-A7F1-4066-BFC4-D48E677364DC}" presName="hierChild5" presStyleCnt="0"/>
      <dgm:spPr/>
    </dgm:pt>
    <dgm:pt modelId="{2024A2D3-2393-4B2C-9AA1-85AF6F8D3098}" type="pres">
      <dgm:prSet presAssocID="{E70A0F84-327C-4379-AEE0-5FDDD7C2EF03}" presName="Name35" presStyleLbl="parChTrans1D3" presStyleIdx="3" presStyleCnt="11"/>
      <dgm:spPr/>
      <dgm:t>
        <a:bodyPr/>
        <a:lstStyle/>
        <a:p>
          <a:endParaRPr lang="pt-BR"/>
        </a:p>
      </dgm:t>
    </dgm:pt>
    <dgm:pt modelId="{55A176D4-C72E-4337-8BD2-74E378F0801B}" type="pres">
      <dgm:prSet presAssocID="{714644FC-FDD9-4C09-9F0C-275FE3F12969}" presName="hierRoot2" presStyleCnt="0">
        <dgm:presLayoutVars>
          <dgm:hierBranch val="init"/>
        </dgm:presLayoutVars>
      </dgm:prSet>
      <dgm:spPr/>
    </dgm:pt>
    <dgm:pt modelId="{E30553E6-5DF1-4BF3-9EC3-B0F62B3DCBCA}" type="pres">
      <dgm:prSet presAssocID="{714644FC-FDD9-4C09-9F0C-275FE3F12969}" presName="rootComposite" presStyleCnt="0"/>
      <dgm:spPr/>
    </dgm:pt>
    <dgm:pt modelId="{3463C8BA-5859-4205-8793-2BF0DD35BD99}" type="pres">
      <dgm:prSet presAssocID="{714644FC-FDD9-4C09-9F0C-275FE3F12969}" presName="rootText" presStyleLbl="node3" presStyleIdx="3" presStyleCnt="11" custLinFactNeighborX="-1278">
        <dgm:presLayoutVars>
          <dgm:chPref val="3"/>
        </dgm:presLayoutVars>
      </dgm:prSet>
      <dgm:spPr/>
      <dgm:t>
        <a:bodyPr/>
        <a:lstStyle/>
        <a:p>
          <a:endParaRPr lang="pt-BR"/>
        </a:p>
      </dgm:t>
    </dgm:pt>
    <dgm:pt modelId="{A26661A3-AD37-4D2C-A109-093325BE4927}" type="pres">
      <dgm:prSet presAssocID="{714644FC-FDD9-4C09-9F0C-275FE3F12969}" presName="rootConnector" presStyleLbl="node3" presStyleIdx="3" presStyleCnt="11"/>
      <dgm:spPr/>
      <dgm:t>
        <a:bodyPr/>
        <a:lstStyle/>
        <a:p>
          <a:endParaRPr lang="pt-BR"/>
        </a:p>
      </dgm:t>
    </dgm:pt>
    <dgm:pt modelId="{C253A384-FD5B-4535-A1B1-2DE948644096}" type="pres">
      <dgm:prSet presAssocID="{714644FC-FDD9-4C09-9F0C-275FE3F12969}" presName="hierChild4" presStyleCnt="0"/>
      <dgm:spPr/>
    </dgm:pt>
    <dgm:pt modelId="{E544F51B-9994-4193-B358-4E54E0CE69EB}" type="pres">
      <dgm:prSet presAssocID="{827DA5FD-FA26-4D0F-9601-3FE7A635137A}" presName="Name37" presStyleLbl="parChTrans1D4" presStyleIdx="4" presStyleCnt="8"/>
      <dgm:spPr/>
      <dgm:t>
        <a:bodyPr/>
        <a:lstStyle/>
        <a:p>
          <a:endParaRPr lang="pt-BR"/>
        </a:p>
      </dgm:t>
    </dgm:pt>
    <dgm:pt modelId="{F145631E-701C-41BD-836B-BDD85E83566D}" type="pres">
      <dgm:prSet presAssocID="{D62971C8-AE9C-424C-9E4D-98DF814447E8}" presName="hierRoot2" presStyleCnt="0">
        <dgm:presLayoutVars>
          <dgm:hierBranch val="init"/>
        </dgm:presLayoutVars>
      </dgm:prSet>
      <dgm:spPr/>
    </dgm:pt>
    <dgm:pt modelId="{A70C766D-4CB7-41FE-9458-AC1E3D47F63A}" type="pres">
      <dgm:prSet presAssocID="{D62971C8-AE9C-424C-9E4D-98DF814447E8}" presName="rootComposite" presStyleCnt="0"/>
      <dgm:spPr/>
    </dgm:pt>
    <dgm:pt modelId="{9C4CD4BE-3FD1-48F0-9FFF-B12562782536}" type="pres">
      <dgm:prSet presAssocID="{D62971C8-AE9C-424C-9E4D-98DF814447E8}" presName="rootText" presStyleLbl="node4" presStyleIdx="4" presStyleCnt="8">
        <dgm:presLayoutVars>
          <dgm:chPref val="3"/>
        </dgm:presLayoutVars>
      </dgm:prSet>
      <dgm:spPr/>
      <dgm:t>
        <a:bodyPr/>
        <a:lstStyle/>
        <a:p>
          <a:endParaRPr lang="pt-BR"/>
        </a:p>
      </dgm:t>
    </dgm:pt>
    <dgm:pt modelId="{8606B19C-400C-43B9-9EC7-67429EE4AFF1}" type="pres">
      <dgm:prSet presAssocID="{D62971C8-AE9C-424C-9E4D-98DF814447E8}" presName="rootConnector" presStyleLbl="node4" presStyleIdx="4" presStyleCnt="8"/>
      <dgm:spPr/>
      <dgm:t>
        <a:bodyPr/>
        <a:lstStyle/>
        <a:p>
          <a:endParaRPr lang="pt-BR"/>
        </a:p>
      </dgm:t>
    </dgm:pt>
    <dgm:pt modelId="{9CAC4AE2-88CA-4741-96F2-3BDF1F8031CE}" type="pres">
      <dgm:prSet presAssocID="{D62971C8-AE9C-424C-9E4D-98DF814447E8}" presName="hierChild4" presStyleCnt="0"/>
      <dgm:spPr/>
    </dgm:pt>
    <dgm:pt modelId="{E4B0E2A0-DF4C-4B5A-9571-D4DE043CFC30}" type="pres">
      <dgm:prSet presAssocID="{D62971C8-AE9C-424C-9E4D-98DF814447E8}" presName="hierChild5" presStyleCnt="0"/>
      <dgm:spPr/>
    </dgm:pt>
    <dgm:pt modelId="{832B3E46-9082-4EBB-971C-88A8EB20B0C9}" type="pres">
      <dgm:prSet presAssocID="{36D1C974-CCD2-4BD8-B686-F42E9533D65A}" presName="Name37" presStyleLbl="parChTrans1D4" presStyleIdx="5" presStyleCnt="8"/>
      <dgm:spPr/>
      <dgm:t>
        <a:bodyPr/>
        <a:lstStyle/>
        <a:p>
          <a:endParaRPr lang="pt-BR"/>
        </a:p>
      </dgm:t>
    </dgm:pt>
    <dgm:pt modelId="{DFDC4E14-6877-4ABD-BDCC-576224C800A6}" type="pres">
      <dgm:prSet presAssocID="{AD7E6CBD-F953-4D2C-B361-0856A4621832}" presName="hierRoot2" presStyleCnt="0">
        <dgm:presLayoutVars>
          <dgm:hierBranch val="init"/>
        </dgm:presLayoutVars>
      </dgm:prSet>
      <dgm:spPr/>
    </dgm:pt>
    <dgm:pt modelId="{06E22F03-4047-4DEA-B6DC-1BB4CA5D2AF7}" type="pres">
      <dgm:prSet presAssocID="{AD7E6CBD-F953-4D2C-B361-0856A4621832}" presName="rootComposite" presStyleCnt="0"/>
      <dgm:spPr/>
    </dgm:pt>
    <dgm:pt modelId="{BD9FF5E9-4E94-44C7-BB4F-1933B82AB44E}" type="pres">
      <dgm:prSet presAssocID="{AD7E6CBD-F953-4D2C-B361-0856A4621832}" presName="rootText" presStyleLbl="node4" presStyleIdx="5" presStyleCnt="8">
        <dgm:presLayoutVars>
          <dgm:chPref val="3"/>
        </dgm:presLayoutVars>
      </dgm:prSet>
      <dgm:spPr/>
      <dgm:t>
        <a:bodyPr/>
        <a:lstStyle/>
        <a:p>
          <a:endParaRPr lang="pt-BR"/>
        </a:p>
      </dgm:t>
    </dgm:pt>
    <dgm:pt modelId="{6F61652A-65C4-4E61-8264-F5B318A38D9B}" type="pres">
      <dgm:prSet presAssocID="{AD7E6CBD-F953-4D2C-B361-0856A4621832}" presName="rootConnector" presStyleLbl="node4" presStyleIdx="5" presStyleCnt="8"/>
      <dgm:spPr/>
      <dgm:t>
        <a:bodyPr/>
        <a:lstStyle/>
        <a:p>
          <a:endParaRPr lang="pt-BR"/>
        </a:p>
      </dgm:t>
    </dgm:pt>
    <dgm:pt modelId="{46D27635-A81A-4039-B895-ADCDF9103518}" type="pres">
      <dgm:prSet presAssocID="{AD7E6CBD-F953-4D2C-B361-0856A4621832}" presName="hierChild4" presStyleCnt="0"/>
      <dgm:spPr/>
    </dgm:pt>
    <dgm:pt modelId="{BC366044-3AEE-43CD-A21C-3B37F7D6F39B}" type="pres">
      <dgm:prSet presAssocID="{AD7E6CBD-F953-4D2C-B361-0856A4621832}" presName="hierChild5" presStyleCnt="0"/>
      <dgm:spPr/>
    </dgm:pt>
    <dgm:pt modelId="{4412754A-5878-40FD-9FD2-7F6F13268221}" type="pres">
      <dgm:prSet presAssocID="{714644FC-FDD9-4C09-9F0C-275FE3F12969}" presName="hierChild5" presStyleCnt="0"/>
      <dgm:spPr/>
    </dgm:pt>
    <dgm:pt modelId="{C3E2E71F-0319-439B-9723-8D4C213C6A23}" type="pres">
      <dgm:prSet presAssocID="{29BBDE53-6314-4E94-A6FE-9F9D9EAD6711}" presName="Name35" presStyleLbl="parChTrans1D3" presStyleIdx="4" presStyleCnt="11"/>
      <dgm:spPr/>
      <dgm:t>
        <a:bodyPr/>
        <a:lstStyle/>
        <a:p>
          <a:endParaRPr lang="pt-BR"/>
        </a:p>
      </dgm:t>
    </dgm:pt>
    <dgm:pt modelId="{A4A61366-6A49-4B3C-A401-854CA35E212F}" type="pres">
      <dgm:prSet presAssocID="{E46E9A77-D50E-4DF6-ACD1-11F3C44A3093}" presName="hierRoot2" presStyleCnt="0">
        <dgm:presLayoutVars>
          <dgm:hierBranch val="init"/>
        </dgm:presLayoutVars>
      </dgm:prSet>
      <dgm:spPr/>
    </dgm:pt>
    <dgm:pt modelId="{CC8F6ABE-080A-480B-B577-01C039C004BD}" type="pres">
      <dgm:prSet presAssocID="{E46E9A77-D50E-4DF6-ACD1-11F3C44A3093}" presName="rootComposite" presStyleCnt="0"/>
      <dgm:spPr/>
    </dgm:pt>
    <dgm:pt modelId="{9027EA7B-937B-4EF2-AA41-02FE787434FA}" type="pres">
      <dgm:prSet presAssocID="{E46E9A77-D50E-4DF6-ACD1-11F3C44A3093}" presName="rootText" presStyleLbl="node3" presStyleIdx="4" presStyleCnt="11">
        <dgm:presLayoutVars>
          <dgm:chPref val="3"/>
        </dgm:presLayoutVars>
      </dgm:prSet>
      <dgm:spPr/>
      <dgm:t>
        <a:bodyPr/>
        <a:lstStyle/>
        <a:p>
          <a:endParaRPr lang="pt-BR"/>
        </a:p>
      </dgm:t>
    </dgm:pt>
    <dgm:pt modelId="{02B9E165-AAFC-4A4E-9048-10B142018781}" type="pres">
      <dgm:prSet presAssocID="{E46E9A77-D50E-4DF6-ACD1-11F3C44A3093}" presName="rootConnector" presStyleLbl="node3" presStyleIdx="4" presStyleCnt="11"/>
      <dgm:spPr/>
      <dgm:t>
        <a:bodyPr/>
        <a:lstStyle/>
        <a:p>
          <a:endParaRPr lang="pt-BR"/>
        </a:p>
      </dgm:t>
    </dgm:pt>
    <dgm:pt modelId="{610A4436-581C-4919-9C57-6B84D2212791}" type="pres">
      <dgm:prSet presAssocID="{E46E9A77-D50E-4DF6-ACD1-11F3C44A3093}" presName="hierChild4" presStyleCnt="0"/>
      <dgm:spPr/>
    </dgm:pt>
    <dgm:pt modelId="{F664D2B9-CC9E-45EA-A6FB-6888A80B1E82}" type="pres">
      <dgm:prSet presAssocID="{A5D38971-1DB0-4368-B405-B54C98792552}" presName="Name37" presStyleLbl="parChTrans1D4" presStyleIdx="6" presStyleCnt="8"/>
      <dgm:spPr/>
      <dgm:t>
        <a:bodyPr/>
        <a:lstStyle/>
        <a:p>
          <a:endParaRPr lang="pt-BR"/>
        </a:p>
      </dgm:t>
    </dgm:pt>
    <dgm:pt modelId="{BC0F6AE2-D516-4052-BA00-6B1772800D29}" type="pres">
      <dgm:prSet presAssocID="{79888BEA-E715-4893-9444-86804629FB65}" presName="hierRoot2" presStyleCnt="0">
        <dgm:presLayoutVars>
          <dgm:hierBranch val="init"/>
        </dgm:presLayoutVars>
      </dgm:prSet>
      <dgm:spPr/>
    </dgm:pt>
    <dgm:pt modelId="{A57E96B9-2B0B-4EF1-BE6B-AB0188A5A4BF}" type="pres">
      <dgm:prSet presAssocID="{79888BEA-E715-4893-9444-86804629FB65}" presName="rootComposite" presStyleCnt="0"/>
      <dgm:spPr/>
    </dgm:pt>
    <dgm:pt modelId="{F304EF2D-04AA-41A5-BE49-C1EDD848CC48}" type="pres">
      <dgm:prSet presAssocID="{79888BEA-E715-4893-9444-86804629FB65}" presName="rootText" presStyleLbl="node4" presStyleIdx="6" presStyleCnt="8">
        <dgm:presLayoutVars>
          <dgm:chPref val="3"/>
        </dgm:presLayoutVars>
      </dgm:prSet>
      <dgm:spPr/>
      <dgm:t>
        <a:bodyPr/>
        <a:lstStyle/>
        <a:p>
          <a:endParaRPr lang="pt-BR"/>
        </a:p>
      </dgm:t>
    </dgm:pt>
    <dgm:pt modelId="{173FC676-3156-46C6-BB26-D96503113BC9}" type="pres">
      <dgm:prSet presAssocID="{79888BEA-E715-4893-9444-86804629FB65}" presName="rootConnector" presStyleLbl="node4" presStyleIdx="6" presStyleCnt="8"/>
      <dgm:spPr/>
      <dgm:t>
        <a:bodyPr/>
        <a:lstStyle/>
        <a:p>
          <a:endParaRPr lang="pt-BR"/>
        </a:p>
      </dgm:t>
    </dgm:pt>
    <dgm:pt modelId="{B95EE376-6701-46AD-8779-5463CF785E65}" type="pres">
      <dgm:prSet presAssocID="{79888BEA-E715-4893-9444-86804629FB65}" presName="hierChild4" presStyleCnt="0"/>
      <dgm:spPr/>
    </dgm:pt>
    <dgm:pt modelId="{19DAF9E9-C154-4542-97D7-F113835A6752}" type="pres">
      <dgm:prSet presAssocID="{79888BEA-E715-4893-9444-86804629FB65}" presName="hierChild5" presStyleCnt="0"/>
      <dgm:spPr/>
    </dgm:pt>
    <dgm:pt modelId="{5DD09BE4-F951-41F3-97FF-78ED555FC0F9}" type="pres">
      <dgm:prSet presAssocID="{9DF5C440-C1C3-42DD-882C-43E93FA741B0}" presName="Name37" presStyleLbl="parChTrans1D4" presStyleIdx="7" presStyleCnt="8"/>
      <dgm:spPr/>
      <dgm:t>
        <a:bodyPr/>
        <a:lstStyle/>
        <a:p>
          <a:endParaRPr lang="pt-BR"/>
        </a:p>
      </dgm:t>
    </dgm:pt>
    <dgm:pt modelId="{2D3288B2-9897-4A35-A011-5E6ACEE7C060}" type="pres">
      <dgm:prSet presAssocID="{AF169E5F-55A7-4870-A238-374CE716B9B9}" presName="hierRoot2" presStyleCnt="0">
        <dgm:presLayoutVars>
          <dgm:hierBranch val="init"/>
        </dgm:presLayoutVars>
      </dgm:prSet>
      <dgm:spPr/>
    </dgm:pt>
    <dgm:pt modelId="{EF47A751-4AE4-40CC-B9FE-73A3DA644716}" type="pres">
      <dgm:prSet presAssocID="{AF169E5F-55A7-4870-A238-374CE716B9B9}" presName="rootComposite" presStyleCnt="0"/>
      <dgm:spPr/>
    </dgm:pt>
    <dgm:pt modelId="{F8D2E61B-1C1E-40B5-AD56-C1BDBC48C6F4}" type="pres">
      <dgm:prSet presAssocID="{AF169E5F-55A7-4870-A238-374CE716B9B9}" presName="rootText" presStyleLbl="node4" presStyleIdx="7" presStyleCnt="8">
        <dgm:presLayoutVars>
          <dgm:chPref val="3"/>
        </dgm:presLayoutVars>
      </dgm:prSet>
      <dgm:spPr/>
      <dgm:t>
        <a:bodyPr/>
        <a:lstStyle/>
        <a:p>
          <a:endParaRPr lang="pt-BR"/>
        </a:p>
      </dgm:t>
    </dgm:pt>
    <dgm:pt modelId="{0BCC58F7-AB63-43E6-B3DB-872A4E519CC3}" type="pres">
      <dgm:prSet presAssocID="{AF169E5F-55A7-4870-A238-374CE716B9B9}" presName="rootConnector" presStyleLbl="node4" presStyleIdx="7" presStyleCnt="8"/>
      <dgm:spPr/>
      <dgm:t>
        <a:bodyPr/>
        <a:lstStyle/>
        <a:p>
          <a:endParaRPr lang="pt-BR"/>
        </a:p>
      </dgm:t>
    </dgm:pt>
    <dgm:pt modelId="{1BD197C1-CB1F-400A-98C6-335E17B8DB8E}" type="pres">
      <dgm:prSet presAssocID="{AF169E5F-55A7-4870-A238-374CE716B9B9}" presName="hierChild4" presStyleCnt="0"/>
      <dgm:spPr/>
    </dgm:pt>
    <dgm:pt modelId="{940EAF0E-6648-4581-8DA2-9ADC95B43DC5}" type="pres">
      <dgm:prSet presAssocID="{AF169E5F-55A7-4870-A238-374CE716B9B9}" presName="hierChild5" presStyleCnt="0"/>
      <dgm:spPr/>
    </dgm:pt>
    <dgm:pt modelId="{83FD3743-D82C-4B4A-866A-0869ED84666B}" type="pres">
      <dgm:prSet presAssocID="{E46E9A77-D50E-4DF6-ACD1-11F3C44A3093}" presName="hierChild5" presStyleCnt="0"/>
      <dgm:spPr/>
    </dgm:pt>
    <dgm:pt modelId="{02DAE8E0-05BB-403E-B68A-7AA53F4E0ABB}" type="pres">
      <dgm:prSet presAssocID="{EE0047A7-5158-4B20-BD4B-51CD8071A756}" presName="hierChild5" presStyleCnt="0"/>
      <dgm:spPr/>
    </dgm:pt>
    <dgm:pt modelId="{43D70D10-1E18-4AF8-A556-2A2EE8D7C184}" type="pres">
      <dgm:prSet presAssocID="{ACEFC77F-2957-46A4-B77F-63A3E903FE9E}" presName="hierChild3" presStyleCnt="0"/>
      <dgm:spPr/>
    </dgm:pt>
    <dgm:pt modelId="{EE111B71-77DB-4C89-9F41-A204007F919C}" type="pres">
      <dgm:prSet presAssocID="{F62BE609-75C1-40FB-BBD2-4C028B73F8DF}" presName="Name111" presStyleLbl="parChTrans1D2" presStyleIdx="2" presStyleCnt="6"/>
      <dgm:spPr/>
      <dgm:t>
        <a:bodyPr/>
        <a:lstStyle/>
        <a:p>
          <a:endParaRPr lang="pt-BR"/>
        </a:p>
      </dgm:t>
    </dgm:pt>
    <dgm:pt modelId="{6E3722CB-D33B-4DED-ACF3-F5D0E6BE65E7}" type="pres">
      <dgm:prSet presAssocID="{2E32B31C-D07E-4E7F-917A-964D41DEE60C}" presName="hierRoot3" presStyleCnt="0">
        <dgm:presLayoutVars>
          <dgm:hierBranch val="init"/>
        </dgm:presLayoutVars>
      </dgm:prSet>
      <dgm:spPr/>
    </dgm:pt>
    <dgm:pt modelId="{7BCD8785-6F50-4AD3-BF7B-1733DCE56574}" type="pres">
      <dgm:prSet presAssocID="{2E32B31C-D07E-4E7F-917A-964D41DEE60C}" presName="rootComposite3" presStyleCnt="0"/>
      <dgm:spPr/>
    </dgm:pt>
    <dgm:pt modelId="{3A84461C-96BC-41F6-95A7-4A784F8FFBDE}" type="pres">
      <dgm:prSet presAssocID="{2E32B31C-D07E-4E7F-917A-964D41DEE60C}" presName="rootText3" presStyleLbl="asst1" presStyleIdx="0" presStyleCnt="4">
        <dgm:presLayoutVars>
          <dgm:chPref val="3"/>
        </dgm:presLayoutVars>
      </dgm:prSet>
      <dgm:spPr/>
      <dgm:t>
        <a:bodyPr/>
        <a:lstStyle/>
        <a:p>
          <a:endParaRPr lang="pt-BR"/>
        </a:p>
      </dgm:t>
    </dgm:pt>
    <dgm:pt modelId="{5CA8D277-CBCA-4880-A798-C78DB64EDFCA}" type="pres">
      <dgm:prSet presAssocID="{2E32B31C-D07E-4E7F-917A-964D41DEE60C}" presName="rootConnector3" presStyleLbl="asst1" presStyleIdx="0" presStyleCnt="4"/>
      <dgm:spPr/>
      <dgm:t>
        <a:bodyPr/>
        <a:lstStyle/>
        <a:p>
          <a:endParaRPr lang="pt-BR"/>
        </a:p>
      </dgm:t>
    </dgm:pt>
    <dgm:pt modelId="{D2C6D27A-17B2-4362-84C2-0D461489F1BB}" type="pres">
      <dgm:prSet presAssocID="{2E32B31C-D07E-4E7F-917A-964D41DEE60C}" presName="hierChild6" presStyleCnt="0"/>
      <dgm:spPr/>
    </dgm:pt>
    <dgm:pt modelId="{D572E238-B487-4507-8AEC-A172DF3EF708}" type="pres">
      <dgm:prSet presAssocID="{2E32B31C-D07E-4E7F-917A-964D41DEE60C}" presName="hierChild7" presStyleCnt="0"/>
      <dgm:spPr/>
    </dgm:pt>
    <dgm:pt modelId="{33A6E038-5624-4877-8B3D-2BBF5AD88940}" type="pres">
      <dgm:prSet presAssocID="{03FE2D5D-446D-40C2-B9ED-8F39F4785E99}" presName="Name111" presStyleLbl="parChTrans1D2" presStyleIdx="3" presStyleCnt="6"/>
      <dgm:spPr/>
      <dgm:t>
        <a:bodyPr/>
        <a:lstStyle/>
        <a:p>
          <a:endParaRPr lang="pt-BR"/>
        </a:p>
      </dgm:t>
    </dgm:pt>
    <dgm:pt modelId="{0E9347B5-5E57-4D2A-BE59-207772953F20}" type="pres">
      <dgm:prSet presAssocID="{512AB76D-B172-461A-AAED-2B99CA118392}" presName="hierRoot3" presStyleCnt="0">
        <dgm:presLayoutVars>
          <dgm:hierBranch/>
        </dgm:presLayoutVars>
      </dgm:prSet>
      <dgm:spPr/>
    </dgm:pt>
    <dgm:pt modelId="{A00B3A28-4F0D-4E7D-9ECF-17AC2EAB4C7A}" type="pres">
      <dgm:prSet presAssocID="{512AB76D-B172-461A-AAED-2B99CA118392}" presName="rootComposite3" presStyleCnt="0"/>
      <dgm:spPr/>
    </dgm:pt>
    <dgm:pt modelId="{FBA09846-1292-4C31-B152-04E3963E4AE7}" type="pres">
      <dgm:prSet presAssocID="{512AB76D-B172-461A-AAED-2B99CA118392}" presName="rootText3" presStyleLbl="asst1" presStyleIdx="1" presStyleCnt="4" custLinFactX="100000" custLinFactNeighborX="141423">
        <dgm:presLayoutVars>
          <dgm:chPref val="3"/>
        </dgm:presLayoutVars>
      </dgm:prSet>
      <dgm:spPr/>
      <dgm:t>
        <a:bodyPr/>
        <a:lstStyle/>
        <a:p>
          <a:endParaRPr lang="pt-BR"/>
        </a:p>
      </dgm:t>
    </dgm:pt>
    <dgm:pt modelId="{FFC7C5C9-B9B4-4A03-8FD0-1EE2BAC0CC1B}" type="pres">
      <dgm:prSet presAssocID="{512AB76D-B172-461A-AAED-2B99CA118392}" presName="rootConnector3" presStyleLbl="asst1" presStyleIdx="1" presStyleCnt="4"/>
      <dgm:spPr/>
      <dgm:t>
        <a:bodyPr/>
        <a:lstStyle/>
        <a:p>
          <a:endParaRPr lang="pt-BR"/>
        </a:p>
      </dgm:t>
    </dgm:pt>
    <dgm:pt modelId="{9FBC5A6E-AB3B-47A1-9C7D-0AAC30A4853F}" type="pres">
      <dgm:prSet presAssocID="{512AB76D-B172-461A-AAED-2B99CA118392}" presName="hierChild6" presStyleCnt="0"/>
      <dgm:spPr/>
    </dgm:pt>
    <dgm:pt modelId="{B09436C9-D818-4162-B894-5DAACD5F80DF}" type="pres">
      <dgm:prSet presAssocID="{512AB76D-B172-461A-AAED-2B99CA118392}" presName="hierChild7" presStyleCnt="0"/>
      <dgm:spPr/>
    </dgm:pt>
    <dgm:pt modelId="{4F7FBCA2-384B-49FF-B7C5-3045DB4CCACA}" type="pres">
      <dgm:prSet presAssocID="{67F35116-0791-47F5-834F-231AEB321959}" presName="Name111" presStyleLbl="parChTrans1D2" presStyleIdx="4" presStyleCnt="6"/>
      <dgm:spPr/>
      <dgm:t>
        <a:bodyPr/>
        <a:lstStyle/>
        <a:p>
          <a:endParaRPr lang="pt-BR"/>
        </a:p>
      </dgm:t>
    </dgm:pt>
    <dgm:pt modelId="{D8834F69-E467-4133-BE2C-8C651D8B19C1}" type="pres">
      <dgm:prSet presAssocID="{3D61913C-E0BE-455C-86BB-02DE89DA6EC7}" presName="hierRoot3" presStyleCnt="0">
        <dgm:presLayoutVars>
          <dgm:hierBranch/>
        </dgm:presLayoutVars>
      </dgm:prSet>
      <dgm:spPr/>
    </dgm:pt>
    <dgm:pt modelId="{7D0FC38A-45DB-4C0D-B22C-A1946332CBE9}" type="pres">
      <dgm:prSet presAssocID="{3D61913C-E0BE-455C-86BB-02DE89DA6EC7}" presName="rootComposite3" presStyleCnt="0"/>
      <dgm:spPr/>
    </dgm:pt>
    <dgm:pt modelId="{159FB8EA-55B2-426C-837E-C3C8371D4FD5}" type="pres">
      <dgm:prSet presAssocID="{3D61913C-E0BE-455C-86BB-02DE89DA6EC7}" presName="rootText3" presStyleLbl="asst1" presStyleIdx="2" presStyleCnt="4">
        <dgm:presLayoutVars>
          <dgm:chPref val="3"/>
        </dgm:presLayoutVars>
      </dgm:prSet>
      <dgm:spPr/>
      <dgm:t>
        <a:bodyPr/>
        <a:lstStyle/>
        <a:p>
          <a:endParaRPr lang="pt-BR"/>
        </a:p>
      </dgm:t>
    </dgm:pt>
    <dgm:pt modelId="{A0A32492-8974-463E-86F8-D8F00DAF6C64}" type="pres">
      <dgm:prSet presAssocID="{3D61913C-E0BE-455C-86BB-02DE89DA6EC7}" presName="rootConnector3" presStyleLbl="asst1" presStyleIdx="2" presStyleCnt="4"/>
      <dgm:spPr/>
      <dgm:t>
        <a:bodyPr/>
        <a:lstStyle/>
        <a:p>
          <a:endParaRPr lang="pt-BR"/>
        </a:p>
      </dgm:t>
    </dgm:pt>
    <dgm:pt modelId="{53E8EDFE-0B0C-4C6E-8837-1F1AF144A705}" type="pres">
      <dgm:prSet presAssocID="{3D61913C-E0BE-455C-86BB-02DE89DA6EC7}" presName="hierChild6" presStyleCnt="0"/>
      <dgm:spPr/>
    </dgm:pt>
    <dgm:pt modelId="{B73055C6-B600-4B4A-9960-BCBB7C1CD26D}" type="pres">
      <dgm:prSet presAssocID="{197AF8D1-7D7A-42D2-AAC6-FA830AB9BD73}" presName="Name35" presStyleLbl="parChTrans1D3" presStyleIdx="5" presStyleCnt="11"/>
      <dgm:spPr/>
      <dgm:t>
        <a:bodyPr/>
        <a:lstStyle/>
        <a:p>
          <a:endParaRPr lang="pt-BR"/>
        </a:p>
      </dgm:t>
    </dgm:pt>
    <dgm:pt modelId="{651DD2CC-7073-427B-B0C1-F815F5098EBD}" type="pres">
      <dgm:prSet presAssocID="{7F58310E-247C-4265-BD15-CBCBD6955A7F}" presName="hierRoot2" presStyleCnt="0">
        <dgm:presLayoutVars>
          <dgm:hierBranch val="init"/>
        </dgm:presLayoutVars>
      </dgm:prSet>
      <dgm:spPr/>
    </dgm:pt>
    <dgm:pt modelId="{F805EC78-2BCF-44BF-AC2B-8FAE96BAB995}" type="pres">
      <dgm:prSet presAssocID="{7F58310E-247C-4265-BD15-CBCBD6955A7F}" presName="rootComposite" presStyleCnt="0"/>
      <dgm:spPr/>
    </dgm:pt>
    <dgm:pt modelId="{0785D5C2-6A51-4D45-ACC5-E6BCD72803F0}" type="pres">
      <dgm:prSet presAssocID="{7F58310E-247C-4265-BD15-CBCBD6955A7F}" presName="rootText" presStyleLbl="node3" presStyleIdx="5" presStyleCnt="11" custScaleX="92350">
        <dgm:presLayoutVars>
          <dgm:chPref val="3"/>
        </dgm:presLayoutVars>
      </dgm:prSet>
      <dgm:spPr/>
      <dgm:t>
        <a:bodyPr/>
        <a:lstStyle/>
        <a:p>
          <a:endParaRPr lang="pt-BR"/>
        </a:p>
      </dgm:t>
    </dgm:pt>
    <dgm:pt modelId="{C2C9041A-E27D-40E7-9602-71738166D9A5}" type="pres">
      <dgm:prSet presAssocID="{7F58310E-247C-4265-BD15-CBCBD6955A7F}" presName="rootConnector" presStyleLbl="node3" presStyleIdx="5" presStyleCnt="11"/>
      <dgm:spPr/>
      <dgm:t>
        <a:bodyPr/>
        <a:lstStyle/>
        <a:p>
          <a:endParaRPr lang="pt-BR"/>
        </a:p>
      </dgm:t>
    </dgm:pt>
    <dgm:pt modelId="{71B3474D-7505-42DC-B68D-54B34740B237}" type="pres">
      <dgm:prSet presAssocID="{7F58310E-247C-4265-BD15-CBCBD6955A7F}" presName="hierChild4" presStyleCnt="0"/>
      <dgm:spPr/>
    </dgm:pt>
    <dgm:pt modelId="{0DCC5E2B-B401-407F-869C-698ADFABFB03}" type="pres">
      <dgm:prSet presAssocID="{7F58310E-247C-4265-BD15-CBCBD6955A7F}" presName="hierChild5" presStyleCnt="0"/>
      <dgm:spPr/>
    </dgm:pt>
    <dgm:pt modelId="{3656DA0A-7B5D-44CC-A443-782E3E6C6A85}" type="pres">
      <dgm:prSet presAssocID="{DDB1E296-B024-4BCB-89A3-BB0966F512CD}" presName="Name35" presStyleLbl="parChTrans1D3" presStyleIdx="6" presStyleCnt="11"/>
      <dgm:spPr/>
      <dgm:t>
        <a:bodyPr/>
        <a:lstStyle/>
        <a:p>
          <a:endParaRPr lang="pt-BR"/>
        </a:p>
      </dgm:t>
    </dgm:pt>
    <dgm:pt modelId="{92C1056D-BF34-4230-B539-F31A66376F5F}" type="pres">
      <dgm:prSet presAssocID="{E6BFAD79-725A-4BF5-BB32-07514A50180C}" presName="hierRoot2" presStyleCnt="0">
        <dgm:presLayoutVars>
          <dgm:hierBranch val="init"/>
        </dgm:presLayoutVars>
      </dgm:prSet>
      <dgm:spPr/>
    </dgm:pt>
    <dgm:pt modelId="{1F6A6814-29A0-4C0B-9358-7F3610EAD37F}" type="pres">
      <dgm:prSet presAssocID="{E6BFAD79-725A-4BF5-BB32-07514A50180C}" presName="rootComposite" presStyleCnt="0"/>
      <dgm:spPr/>
    </dgm:pt>
    <dgm:pt modelId="{3D529ED5-3D43-4271-A0EA-EEDFE9B4E434}" type="pres">
      <dgm:prSet presAssocID="{E6BFAD79-725A-4BF5-BB32-07514A50180C}" presName="rootText" presStyleLbl="node3" presStyleIdx="6" presStyleCnt="11" custLinFactNeighborX="-3600">
        <dgm:presLayoutVars>
          <dgm:chPref val="3"/>
        </dgm:presLayoutVars>
      </dgm:prSet>
      <dgm:spPr/>
      <dgm:t>
        <a:bodyPr/>
        <a:lstStyle/>
        <a:p>
          <a:endParaRPr lang="pt-BR"/>
        </a:p>
      </dgm:t>
    </dgm:pt>
    <dgm:pt modelId="{292BDBE6-4FF3-4585-A2C9-69593D92A158}" type="pres">
      <dgm:prSet presAssocID="{E6BFAD79-725A-4BF5-BB32-07514A50180C}" presName="rootConnector" presStyleLbl="node3" presStyleIdx="6" presStyleCnt="11"/>
      <dgm:spPr/>
      <dgm:t>
        <a:bodyPr/>
        <a:lstStyle/>
        <a:p>
          <a:endParaRPr lang="pt-BR"/>
        </a:p>
      </dgm:t>
    </dgm:pt>
    <dgm:pt modelId="{09FFB1B6-6162-4CAF-A247-E399974501B5}" type="pres">
      <dgm:prSet presAssocID="{E6BFAD79-725A-4BF5-BB32-07514A50180C}" presName="hierChild4" presStyleCnt="0"/>
      <dgm:spPr/>
    </dgm:pt>
    <dgm:pt modelId="{764E7B6A-DFC9-4E10-9633-7D85831E5EFF}" type="pres">
      <dgm:prSet presAssocID="{E6BFAD79-725A-4BF5-BB32-07514A50180C}" presName="hierChild5" presStyleCnt="0"/>
      <dgm:spPr/>
    </dgm:pt>
    <dgm:pt modelId="{D28636B7-DA7E-422A-9859-765A0982B37D}" type="pres">
      <dgm:prSet presAssocID="{E0EF3606-89F3-43D5-983F-7A29D7BCB8A3}" presName="Name35" presStyleLbl="parChTrans1D3" presStyleIdx="7" presStyleCnt="11"/>
      <dgm:spPr/>
      <dgm:t>
        <a:bodyPr/>
        <a:lstStyle/>
        <a:p>
          <a:endParaRPr lang="pt-BR"/>
        </a:p>
      </dgm:t>
    </dgm:pt>
    <dgm:pt modelId="{53A03D42-5AC6-442E-B287-8C64C0E2BA0F}" type="pres">
      <dgm:prSet presAssocID="{37521075-5EE2-48DF-AD4B-BF869E6022B6}" presName="hierRoot2" presStyleCnt="0">
        <dgm:presLayoutVars>
          <dgm:hierBranch val="init"/>
        </dgm:presLayoutVars>
      </dgm:prSet>
      <dgm:spPr/>
    </dgm:pt>
    <dgm:pt modelId="{7952D2D7-7C1E-4A39-BFF7-75E382F3A035}" type="pres">
      <dgm:prSet presAssocID="{37521075-5EE2-48DF-AD4B-BF869E6022B6}" presName="rootComposite" presStyleCnt="0"/>
      <dgm:spPr/>
    </dgm:pt>
    <dgm:pt modelId="{B8464AF7-E693-4D6E-98EF-102DA1861F9D}" type="pres">
      <dgm:prSet presAssocID="{37521075-5EE2-48DF-AD4B-BF869E6022B6}" presName="rootText" presStyleLbl="node3" presStyleIdx="7" presStyleCnt="11">
        <dgm:presLayoutVars>
          <dgm:chPref val="3"/>
        </dgm:presLayoutVars>
      </dgm:prSet>
      <dgm:spPr/>
      <dgm:t>
        <a:bodyPr/>
        <a:lstStyle/>
        <a:p>
          <a:endParaRPr lang="pt-BR"/>
        </a:p>
      </dgm:t>
    </dgm:pt>
    <dgm:pt modelId="{5FF67A29-1B26-4072-8566-B0565EEFFF57}" type="pres">
      <dgm:prSet presAssocID="{37521075-5EE2-48DF-AD4B-BF869E6022B6}" presName="rootConnector" presStyleLbl="node3" presStyleIdx="7" presStyleCnt="11"/>
      <dgm:spPr/>
      <dgm:t>
        <a:bodyPr/>
        <a:lstStyle/>
        <a:p>
          <a:endParaRPr lang="pt-BR"/>
        </a:p>
      </dgm:t>
    </dgm:pt>
    <dgm:pt modelId="{2E8369F8-103C-4686-9ABA-89BFAE9570C2}" type="pres">
      <dgm:prSet presAssocID="{37521075-5EE2-48DF-AD4B-BF869E6022B6}" presName="hierChild4" presStyleCnt="0"/>
      <dgm:spPr/>
    </dgm:pt>
    <dgm:pt modelId="{96A86BE5-1EF5-4141-AFE7-0984D4A205D0}" type="pres">
      <dgm:prSet presAssocID="{37521075-5EE2-48DF-AD4B-BF869E6022B6}" presName="hierChild5" presStyleCnt="0"/>
      <dgm:spPr/>
    </dgm:pt>
    <dgm:pt modelId="{CE8A2A01-74D2-4EBE-908B-D7C0C03BA3CA}" type="pres">
      <dgm:prSet presAssocID="{3D61913C-E0BE-455C-86BB-02DE89DA6EC7}" presName="hierChild7" presStyleCnt="0"/>
      <dgm:spPr/>
    </dgm:pt>
    <dgm:pt modelId="{4E884A46-E56E-48C8-B385-2813DAFACC9B}" type="pres">
      <dgm:prSet presAssocID="{B135141E-7F8A-484B-A6A5-7AF87FFB6E18}" presName="Name111" presStyleLbl="parChTrans1D2" presStyleIdx="5" presStyleCnt="6"/>
      <dgm:spPr/>
      <dgm:t>
        <a:bodyPr/>
        <a:lstStyle/>
        <a:p>
          <a:endParaRPr lang="pt-BR"/>
        </a:p>
      </dgm:t>
    </dgm:pt>
    <dgm:pt modelId="{854FC46C-C470-4E0F-A5D8-CB3292228CA8}" type="pres">
      <dgm:prSet presAssocID="{B55DD1E7-1722-4A75-9BA5-05B04CD16549}" presName="hierRoot3" presStyleCnt="0">
        <dgm:presLayoutVars>
          <dgm:hierBranch/>
        </dgm:presLayoutVars>
      </dgm:prSet>
      <dgm:spPr/>
    </dgm:pt>
    <dgm:pt modelId="{926B0B8B-0D87-40C1-B5EF-E0B39A2C62B4}" type="pres">
      <dgm:prSet presAssocID="{B55DD1E7-1722-4A75-9BA5-05B04CD16549}" presName="rootComposite3" presStyleCnt="0"/>
      <dgm:spPr/>
    </dgm:pt>
    <dgm:pt modelId="{FDA36164-6D4A-4446-8580-5A010F6167A2}" type="pres">
      <dgm:prSet presAssocID="{B55DD1E7-1722-4A75-9BA5-05B04CD16549}" presName="rootText3" presStyleLbl="asst1" presStyleIdx="3" presStyleCnt="4" custScaleX="118048">
        <dgm:presLayoutVars>
          <dgm:chPref val="3"/>
        </dgm:presLayoutVars>
      </dgm:prSet>
      <dgm:spPr/>
      <dgm:t>
        <a:bodyPr/>
        <a:lstStyle/>
        <a:p>
          <a:endParaRPr lang="pt-BR"/>
        </a:p>
      </dgm:t>
    </dgm:pt>
    <dgm:pt modelId="{DA764B10-4C10-41FF-8EDF-D36C2E2E671C}" type="pres">
      <dgm:prSet presAssocID="{B55DD1E7-1722-4A75-9BA5-05B04CD16549}" presName="rootConnector3" presStyleLbl="asst1" presStyleIdx="3" presStyleCnt="4"/>
      <dgm:spPr/>
      <dgm:t>
        <a:bodyPr/>
        <a:lstStyle/>
        <a:p>
          <a:endParaRPr lang="pt-BR"/>
        </a:p>
      </dgm:t>
    </dgm:pt>
    <dgm:pt modelId="{F136B433-2BB6-44C8-BEB1-B897E7906A48}" type="pres">
      <dgm:prSet presAssocID="{B55DD1E7-1722-4A75-9BA5-05B04CD16549}" presName="hierChild6" presStyleCnt="0"/>
      <dgm:spPr/>
    </dgm:pt>
    <dgm:pt modelId="{3173683C-33F3-4576-8B89-F7F18899AA3A}" type="pres">
      <dgm:prSet presAssocID="{A270976D-AF3F-4FD7-8963-B0710E8191C0}" presName="Name35" presStyleLbl="parChTrans1D3" presStyleIdx="8" presStyleCnt="11"/>
      <dgm:spPr/>
      <dgm:t>
        <a:bodyPr/>
        <a:lstStyle/>
        <a:p>
          <a:endParaRPr lang="pt-BR"/>
        </a:p>
      </dgm:t>
    </dgm:pt>
    <dgm:pt modelId="{65892208-2E41-4BD2-82B5-5F53B088DB29}" type="pres">
      <dgm:prSet presAssocID="{2B17AD35-D48C-4572-BB2B-0438DC25BACB}" presName="hierRoot2" presStyleCnt="0">
        <dgm:presLayoutVars>
          <dgm:hierBranch val="init"/>
        </dgm:presLayoutVars>
      </dgm:prSet>
      <dgm:spPr/>
    </dgm:pt>
    <dgm:pt modelId="{8B53BE4D-0232-45A9-8D83-088BEDAC2A75}" type="pres">
      <dgm:prSet presAssocID="{2B17AD35-D48C-4572-BB2B-0438DC25BACB}" presName="rootComposite" presStyleCnt="0"/>
      <dgm:spPr/>
    </dgm:pt>
    <dgm:pt modelId="{0A5C8FC1-FC91-4169-BD5A-BBAEA50A38C4}" type="pres">
      <dgm:prSet presAssocID="{2B17AD35-D48C-4572-BB2B-0438DC25BACB}" presName="rootText" presStyleLbl="node3" presStyleIdx="8" presStyleCnt="11">
        <dgm:presLayoutVars>
          <dgm:chPref val="3"/>
        </dgm:presLayoutVars>
      </dgm:prSet>
      <dgm:spPr/>
      <dgm:t>
        <a:bodyPr/>
        <a:lstStyle/>
        <a:p>
          <a:endParaRPr lang="pt-BR"/>
        </a:p>
      </dgm:t>
    </dgm:pt>
    <dgm:pt modelId="{51570C6E-DA1C-4C2D-AD95-71BBA3926B48}" type="pres">
      <dgm:prSet presAssocID="{2B17AD35-D48C-4572-BB2B-0438DC25BACB}" presName="rootConnector" presStyleLbl="node3" presStyleIdx="8" presStyleCnt="11"/>
      <dgm:spPr/>
      <dgm:t>
        <a:bodyPr/>
        <a:lstStyle/>
        <a:p>
          <a:endParaRPr lang="pt-BR"/>
        </a:p>
      </dgm:t>
    </dgm:pt>
    <dgm:pt modelId="{AF06457E-986E-45CD-B5EC-BC2EF25C69E6}" type="pres">
      <dgm:prSet presAssocID="{2B17AD35-D48C-4572-BB2B-0438DC25BACB}" presName="hierChild4" presStyleCnt="0"/>
      <dgm:spPr/>
    </dgm:pt>
    <dgm:pt modelId="{9C592D2E-BDCA-4B6E-94DC-29354133D8FA}" type="pres">
      <dgm:prSet presAssocID="{2B17AD35-D48C-4572-BB2B-0438DC25BACB}" presName="hierChild5" presStyleCnt="0"/>
      <dgm:spPr/>
    </dgm:pt>
    <dgm:pt modelId="{A71DCED1-F0D5-4EB5-8E02-DE689D61C80D}" type="pres">
      <dgm:prSet presAssocID="{ED22A616-F6C0-48BD-9BE2-D5A4DFAEF134}" presName="Name35" presStyleLbl="parChTrans1D3" presStyleIdx="9" presStyleCnt="11"/>
      <dgm:spPr/>
      <dgm:t>
        <a:bodyPr/>
        <a:lstStyle/>
        <a:p>
          <a:endParaRPr lang="pt-BR"/>
        </a:p>
      </dgm:t>
    </dgm:pt>
    <dgm:pt modelId="{54559007-945A-4755-A03C-69C1D6CB792B}" type="pres">
      <dgm:prSet presAssocID="{F432C9F7-5EE8-4C2A-AEF8-7CDAF0EABC26}" presName="hierRoot2" presStyleCnt="0">
        <dgm:presLayoutVars>
          <dgm:hierBranch val="init"/>
        </dgm:presLayoutVars>
      </dgm:prSet>
      <dgm:spPr/>
    </dgm:pt>
    <dgm:pt modelId="{FDCDB623-1FAE-4CC6-98B8-919B7C95EB1F}" type="pres">
      <dgm:prSet presAssocID="{F432C9F7-5EE8-4C2A-AEF8-7CDAF0EABC26}" presName="rootComposite" presStyleCnt="0"/>
      <dgm:spPr/>
    </dgm:pt>
    <dgm:pt modelId="{B32ABE35-BEDD-4EC5-989E-F6E6EE5F12A4}" type="pres">
      <dgm:prSet presAssocID="{F432C9F7-5EE8-4C2A-AEF8-7CDAF0EABC26}" presName="rootText" presStyleLbl="node3" presStyleIdx="9" presStyleCnt="11">
        <dgm:presLayoutVars>
          <dgm:chPref val="3"/>
        </dgm:presLayoutVars>
      </dgm:prSet>
      <dgm:spPr/>
      <dgm:t>
        <a:bodyPr/>
        <a:lstStyle/>
        <a:p>
          <a:endParaRPr lang="pt-BR"/>
        </a:p>
      </dgm:t>
    </dgm:pt>
    <dgm:pt modelId="{03D101F2-2BE4-4A21-846C-26654CD81471}" type="pres">
      <dgm:prSet presAssocID="{F432C9F7-5EE8-4C2A-AEF8-7CDAF0EABC26}" presName="rootConnector" presStyleLbl="node3" presStyleIdx="9" presStyleCnt="11"/>
      <dgm:spPr/>
      <dgm:t>
        <a:bodyPr/>
        <a:lstStyle/>
        <a:p>
          <a:endParaRPr lang="pt-BR"/>
        </a:p>
      </dgm:t>
    </dgm:pt>
    <dgm:pt modelId="{0F5FCB53-E7B9-4C05-98F9-D5E7CE33D70F}" type="pres">
      <dgm:prSet presAssocID="{F432C9F7-5EE8-4C2A-AEF8-7CDAF0EABC26}" presName="hierChild4" presStyleCnt="0"/>
      <dgm:spPr/>
    </dgm:pt>
    <dgm:pt modelId="{366A9921-67ED-4C2B-915B-F03C28B3929E}" type="pres">
      <dgm:prSet presAssocID="{F432C9F7-5EE8-4C2A-AEF8-7CDAF0EABC26}" presName="hierChild5" presStyleCnt="0"/>
      <dgm:spPr/>
    </dgm:pt>
    <dgm:pt modelId="{4F139052-EB4F-464E-8578-EE4BFE91B40C}" type="pres">
      <dgm:prSet presAssocID="{B10D5CB5-6EFD-40D1-8068-0C931D3E06F7}" presName="Name35" presStyleLbl="parChTrans1D3" presStyleIdx="10" presStyleCnt="11"/>
      <dgm:spPr/>
      <dgm:t>
        <a:bodyPr/>
        <a:lstStyle/>
        <a:p>
          <a:endParaRPr lang="pt-BR"/>
        </a:p>
      </dgm:t>
    </dgm:pt>
    <dgm:pt modelId="{4C88618D-78EC-48D9-92BE-9189B8CD92A0}" type="pres">
      <dgm:prSet presAssocID="{2D4DA8E3-2F11-4319-9598-3668392D3E8A}" presName="hierRoot2" presStyleCnt="0">
        <dgm:presLayoutVars>
          <dgm:hierBranch val="init"/>
        </dgm:presLayoutVars>
      </dgm:prSet>
      <dgm:spPr/>
    </dgm:pt>
    <dgm:pt modelId="{E6CF3F52-0027-4689-B0E3-33A3192105F4}" type="pres">
      <dgm:prSet presAssocID="{2D4DA8E3-2F11-4319-9598-3668392D3E8A}" presName="rootComposite" presStyleCnt="0"/>
      <dgm:spPr/>
    </dgm:pt>
    <dgm:pt modelId="{77084756-3C3A-40B8-B4EB-168DDCD47776}" type="pres">
      <dgm:prSet presAssocID="{2D4DA8E3-2F11-4319-9598-3668392D3E8A}" presName="rootText" presStyleLbl="node3" presStyleIdx="10" presStyleCnt="11">
        <dgm:presLayoutVars>
          <dgm:chPref val="3"/>
        </dgm:presLayoutVars>
      </dgm:prSet>
      <dgm:spPr/>
      <dgm:t>
        <a:bodyPr/>
        <a:lstStyle/>
        <a:p>
          <a:endParaRPr lang="pt-BR"/>
        </a:p>
      </dgm:t>
    </dgm:pt>
    <dgm:pt modelId="{BF504678-DA32-4296-931F-D093CE054BB0}" type="pres">
      <dgm:prSet presAssocID="{2D4DA8E3-2F11-4319-9598-3668392D3E8A}" presName="rootConnector" presStyleLbl="node3" presStyleIdx="10" presStyleCnt="11"/>
      <dgm:spPr/>
      <dgm:t>
        <a:bodyPr/>
        <a:lstStyle/>
        <a:p>
          <a:endParaRPr lang="pt-BR"/>
        </a:p>
      </dgm:t>
    </dgm:pt>
    <dgm:pt modelId="{5F902931-63E7-41F0-8ACA-62311CB185EF}" type="pres">
      <dgm:prSet presAssocID="{2D4DA8E3-2F11-4319-9598-3668392D3E8A}" presName="hierChild4" presStyleCnt="0"/>
      <dgm:spPr/>
    </dgm:pt>
    <dgm:pt modelId="{91BECFE7-A47C-4069-A621-35146564B532}" type="pres">
      <dgm:prSet presAssocID="{2D4DA8E3-2F11-4319-9598-3668392D3E8A}" presName="hierChild5" presStyleCnt="0"/>
      <dgm:spPr/>
    </dgm:pt>
    <dgm:pt modelId="{D30D1CC0-E049-4B01-A3F0-061CB886A817}" type="pres">
      <dgm:prSet presAssocID="{B55DD1E7-1722-4A75-9BA5-05B04CD16549}" presName="hierChild7" presStyleCnt="0"/>
      <dgm:spPr/>
    </dgm:pt>
  </dgm:ptLst>
  <dgm:cxnLst>
    <dgm:cxn modelId="{0B0E6D00-9387-4F14-AD1F-77629258B039}" type="presOf" srcId="{04DDB3B2-ADB0-429C-A29F-E685B2B5ED7F}" destId="{6DEC5521-43F0-4721-B86E-7B7546CC7A9D}" srcOrd="0" destOrd="0" presId="urn:microsoft.com/office/officeart/2005/8/layout/orgChart1"/>
    <dgm:cxn modelId="{F38BDC91-316D-46ED-8978-A1E64254CE62}" srcId="{ACEFC77F-2957-46A4-B77F-63A3E903FE9E}" destId="{B55DD1E7-1722-4A75-9BA5-05B04CD16549}" srcOrd="5" destOrd="0" parTransId="{B135141E-7F8A-484B-A6A5-7AF87FFB6E18}" sibTransId="{19DF8A25-1902-431B-84DD-E950B0FA7654}"/>
    <dgm:cxn modelId="{E6969DDA-F996-4A1D-81F0-0A392A0D26F2}" type="presOf" srcId="{24452D90-1ECD-4921-8F35-B1ACBF6EEA91}" destId="{F82A3252-4EBC-4C5F-A8A4-5F16E3C3F17F}" srcOrd="0" destOrd="0" presId="urn:microsoft.com/office/officeart/2005/8/layout/orgChart1"/>
    <dgm:cxn modelId="{C895D785-F476-422F-AAB5-8061810A8188}" type="presOf" srcId="{B55DD1E7-1722-4A75-9BA5-05B04CD16549}" destId="{FDA36164-6D4A-4446-8580-5A010F6167A2}" srcOrd="0" destOrd="0" presId="urn:microsoft.com/office/officeart/2005/8/layout/orgChart1"/>
    <dgm:cxn modelId="{ED7C41E7-3EF4-4D9B-A645-CF261E37D6D7}" type="presOf" srcId="{AA2E7103-70C5-429F-B666-9DE5916DE943}" destId="{FBC7A106-4D4A-460A-B4F8-152439FA52D5}" srcOrd="1" destOrd="0" presId="urn:microsoft.com/office/officeart/2005/8/layout/orgChart1"/>
    <dgm:cxn modelId="{23BD5D83-5E61-48DC-9135-415945719F0C}" type="presOf" srcId="{79888BEA-E715-4893-9444-86804629FB65}" destId="{173FC676-3156-46C6-BB26-D96503113BC9}" srcOrd="1" destOrd="0" presId="urn:microsoft.com/office/officeart/2005/8/layout/orgChart1"/>
    <dgm:cxn modelId="{DF85D779-2367-4CD5-BB2C-36A81BBD5947}" type="presOf" srcId="{ACEFC77F-2957-46A4-B77F-63A3E903FE9E}" destId="{E2BE7087-8345-4981-8213-B256E9730F28}" srcOrd="1" destOrd="0" presId="urn:microsoft.com/office/officeart/2005/8/layout/orgChart1"/>
    <dgm:cxn modelId="{EF610772-C109-454C-B999-1797B01A0D58}" type="presOf" srcId="{225E8809-1C05-4D93-B2F8-5F84AFC7D39A}" destId="{91098A0F-9689-495D-AD73-953991FE43EE}" srcOrd="0" destOrd="0" presId="urn:microsoft.com/office/officeart/2005/8/layout/orgChart1"/>
    <dgm:cxn modelId="{E3F77BC6-B012-42E7-AED1-EB57DD028FFC}" srcId="{ACEFC77F-2957-46A4-B77F-63A3E903FE9E}" destId="{EE0047A7-5158-4B20-BD4B-51CD8071A756}" srcOrd="1" destOrd="0" parTransId="{C4F02C59-8A53-4B45-8B6A-434BE8007810}" sibTransId="{D0DD34A2-E04A-45A0-864E-A593E66AC8C2}"/>
    <dgm:cxn modelId="{D04A9B6E-5823-4899-B14D-5AAB8B718B24}" type="presOf" srcId="{18CE9D49-FD3B-4A48-9198-85E8FB87DF2D}" destId="{CA1FD3B6-9248-46F3-91D3-FDB7BD65D033}" srcOrd="0" destOrd="0" presId="urn:microsoft.com/office/officeart/2005/8/layout/orgChart1"/>
    <dgm:cxn modelId="{08BAEBDB-543E-4683-BE13-F52364707F41}" type="presOf" srcId="{D62971C8-AE9C-424C-9E4D-98DF814447E8}" destId="{9C4CD4BE-3FD1-48F0-9FFF-B12562782536}" srcOrd="0" destOrd="0" presId="urn:microsoft.com/office/officeart/2005/8/layout/orgChart1"/>
    <dgm:cxn modelId="{983E87F3-82AC-4C00-96C3-BCE3CBB72E18}" type="presOf" srcId="{F62BE609-75C1-40FB-BBD2-4C028B73F8DF}" destId="{EE111B71-77DB-4C89-9F41-A204007F919C}" srcOrd="0" destOrd="0" presId="urn:microsoft.com/office/officeart/2005/8/layout/orgChart1"/>
    <dgm:cxn modelId="{235E9B40-AFE4-4590-9511-4F9049F2218D}" type="presOf" srcId="{F7314600-351E-410B-98D4-B36CDC135C07}" destId="{9F0FB4C3-5148-499E-9202-488F011E55C2}" srcOrd="1" destOrd="0" presId="urn:microsoft.com/office/officeart/2005/8/layout/orgChart1"/>
    <dgm:cxn modelId="{90CB3377-771B-464C-90D0-AC9FA4E52024}" type="presOf" srcId="{9819E1C4-A7F1-4066-BFC4-D48E677364DC}" destId="{04006276-D118-4714-B996-7D50401F9FCB}" srcOrd="1" destOrd="0" presId="urn:microsoft.com/office/officeart/2005/8/layout/orgChart1"/>
    <dgm:cxn modelId="{01A3A0BE-0E1E-4E69-94BF-170988E124F0}" type="presOf" srcId="{A5D38971-1DB0-4368-B405-B54C98792552}" destId="{F664D2B9-CC9E-45EA-A6FB-6888A80B1E82}" srcOrd="0" destOrd="0" presId="urn:microsoft.com/office/officeart/2005/8/layout/orgChart1"/>
    <dgm:cxn modelId="{E58819DA-04C4-4B1B-8205-88C41996016E}" srcId="{8D15CFCD-BB2E-4242-ACEB-10745B144932}" destId="{147E35B0-6A0C-46F8-AE1E-41A7C94A71F2}" srcOrd="0" destOrd="0" parTransId="{2A9FFEAF-F571-4F99-AEE3-D016E7298BB2}" sibTransId="{6E62669A-98D1-4225-8953-9341E9E46297}"/>
    <dgm:cxn modelId="{FF532A62-FD66-4AF5-9195-CB7804454A70}" type="presOf" srcId="{C4F02C59-8A53-4B45-8B6A-434BE8007810}" destId="{B4A267C8-06C8-4219-BF07-8602FD27375F}" srcOrd="0" destOrd="0" presId="urn:microsoft.com/office/officeart/2005/8/layout/orgChart1"/>
    <dgm:cxn modelId="{A75BAE90-4280-4E3B-A66A-FA6EE1FCA095}" srcId="{B55DD1E7-1722-4A75-9BA5-05B04CD16549}" destId="{2B17AD35-D48C-4572-BB2B-0438DC25BACB}" srcOrd="0" destOrd="0" parTransId="{A270976D-AF3F-4FD7-8963-B0710E8191C0}" sibTransId="{DEC89969-9EB7-4CC5-94FA-0F9F78E422BC}"/>
    <dgm:cxn modelId="{B88F578A-194F-4DDB-92A5-1E4DBB6B9471}" srcId="{EE0047A7-5158-4B20-BD4B-51CD8071A756}" destId="{9819E1C4-A7F1-4066-BFC4-D48E677364DC}" srcOrd="0" destOrd="0" parTransId="{24452D90-1ECD-4921-8F35-B1ACBF6EEA91}" sibTransId="{F8977585-432A-40DA-8913-E86EBB373F3D}"/>
    <dgm:cxn modelId="{200BB273-28D2-4F02-A2CF-F968C7E8AD5D}" type="presOf" srcId="{36D1C974-CCD2-4BD8-B686-F42E9533D65A}" destId="{832B3E46-9082-4EBB-971C-88A8EB20B0C9}" srcOrd="0" destOrd="0" presId="urn:microsoft.com/office/officeart/2005/8/layout/orgChart1"/>
    <dgm:cxn modelId="{A2647CDF-1880-425D-A471-26534AC985A3}" type="presOf" srcId="{AA2E7103-70C5-429F-B666-9DE5916DE943}" destId="{6E873BD5-070F-46EE-BB9B-DA74124BB79E}" srcOrd="0" destOrd="0" presId="urn:microsoft.com/office/officeart/2005/8/layout/orgChart1"/>
    <dgm:cxn modelId="{BA5CF8FA-2F39-4718-BC5D-1709A6847DED}" srcId="{8D15CFCD-BB2E-4242-ACEB-10745B144932}" destId="{04DDB3B2-ADB0-429C-A29F-E685B2B5ED7F}" srcOrd="1" destOrd="0" parTransId="{225E8809-1C05-4D93-B2F8-5F84AFC7D39A}" sibTransId="{3DC12F1F-FDB6-461B-86FE-0280FDE99FB7}"/>
    <dgm:cxn modelId="{5FEB957D-99B0-4D9B-A2C7-12A7A06B7CF7}" type="presOf" srcId="{197AF8D1-7D7A-42D2-AAC6-FA830AB9BD73}" destId="{B73055C6-B600-4B4A-9960-BCBB7C1CD26D}" srcOrd="0" destOrd="0" presId="urn:microsoft.com/office/officeart/2005/8/layout/orgChart1"/>
    <dgm:cxn modelId="{DC07F348-4A5A-4C16-A3E4-C8C7BC6E6E35}" type="presOf" srcId="{9A5623FB-E06C-4164-ADAF-C6E7EACF9663}" destId="{674D28DD-AD3A-4041-B7BF-8AB169BC59EF}" srcOrd="0" destOrd="0" presId="urn:microsoft.com/office/officeart/2005/8/layout/orgChart1"/>
    <dgm:cxn modelId="{54ADBEBF-A369-4657-97BB-CF25A3122A98}" srcId="{AA2E7103-70C5-429F-B666-9DE5916DE943}" destId="{9D3847A7-043F-45DE-A2F5-A2407484EF35}" srcOrd="0" destOrd="0" parTransId="{46689F8E-ABF3-4C85-94FE-887A6A38B167}" sibTransId="{9C0AA43C-BE42-4EAC-BAFF-0D2A820CE940}"/>
    <dgm:cxn modelId="{EA1B8538-8F04-460D-A1EB-8127006E396B}" type="presOf" srcId="{147E35B0-6A0C-46F8-AE1E-41A7C94A71F2}" destId="{82C8BE6F-098E-4A78-B682-5980CDD1D267}" srcOrd="1" destOrd="0" presId="urn:microsoft.com/office/officeart/2005/8/layout/orgChart1"/>
    <dgm:cxn modelId="{C1E50E72-90FC-4F17-9BB8-FEECFDDFCD17}" type="presOf" srcId="{37521075-5EE2-48DF-AD4B-BF869E6022B6}" destId="{5FF67A29-1B26-4072-8566-B0565EEFFF57}" srcOrd="1" destOrd="0" presId="urn:microsoft.com/office/officeart/2005/8/layout/orgChart1"/>
    <dgm:cxn modelId="{B21987C7-F911-469F-AED2-83326A3DDF7C}" type="presOf" srcId="{714644FC-FDD9-4C09-9F0C-275FE3F12969}" destId="{A26661A3-AD37-4D2C-A109-093325BE4927}" srcOrd="1" destOrd="0" presId="urn:microsoft.com/office/officeart/2005/8/layout/orgChart1"/>
    <dgm:cxn modelId="{E3F2533D-89DC-4FF1-BE0F-865D19CD553D}" srcId="{3D61913C-E0BE-455C-86BB-02DE89DA6EC7}" destId="{7F58310E-247C-4265-BD15-CBCBD6955A7F}" srcOrd="0" destOrd="0" parTransId="{197AF8D1-7D7A-42D2-AAC6-FA830AB9BD73}" sibTransId="{DA463934-0B2D-452D-8B03-0A14DA4E34E1}"/>
    <dgm:cxn modelId="{B19ECD49-A49A-4E32-844B-084C08333648}" type="presOf" srcId="{512AB76D-B172-461A-AAED-2B99CA118392}" destId="{FFC7C5C9-B9B4-4A03-8FD0-1EE2BAC0CC1B}" srcOrd="1" destOrd="0" presId="urn:microsoft.com/office/officeart/2005/8/layout/orgChart1"/>
    <dgm:cxn modelId="{A9B285CC-929E-4264-8757-22330A93469B}" type="presOf" srcId="{714644FC-FDD9-4C09-9F0C-275FE3F12969}" destId="{3463C8BA-5859-4205-8793-2BF0DD35BD99}" srcOrd="0" destOrd="0" presId="urn:microsoft.com/office/officeart/2005/8/layout/orgChart1"/>
    <dgm:cxn modelId="{FC71B54F-7602-47B4-A3B7-7A30DD516AFC}" type="presOf" srcId="{B10D5CB5-6EFD-40D1-8068-0C931D3E06F7}" destId="{4F139052-EB4F-464E-8578-EE4BFE91B40C}" srcOrd="0" destOrd="0" presId="urn:microsoft.com/office/officeart/2005/8/layout/orgChart1"/>
    <dgm:cxn modelId="{D9371690-3E37-453E-AC1F-562CFB4D5465}" srcId="{3D61913C-E0BE-455C-86BB-02DE89DA6EC7}" destId="{E6BFAD79-725A-4BF5-BB32-07514A50180C}" srcOrd="1" destOrd="0" parTransId="{DDB1E296-B024-4BCB-89A3-BB0966F512CD}" sibTransId="{42FDA5A3-E556-49CA-9656-88C741EE63C6}"/>
    <dgm:cxn modelId="{E4867507-74BF-49B2-87BB-6DA71A597322}" type="presOf" srcId="{ACEFC77F-2957-46A4-B77F-63A3E903FE9E}" destId="{D0D440EC-A77A-4CDB-AD8E-1CD883373DE3}" srcOrd="0" destOrd="0" presId="urn:microsoft.com/office/officeart/2005/8/layout/orgChart1"/>
    <dgm:cxn modelId="{45C19982-7D01-444F-86CC-79AF997D9D21}" type="presOf" srcId="{D62971C8-AE9C-424C-9E4D-98DF814447E8}" destId="{8606B19C-400C-43B9-9EC7-67429EE4AFF1}" srcOrd="1" destOrd="0" presId="urn:microsoft.com/office/officeart/2005/8/layout/orgChart1"/>
    <dgm:cxn modelId="{9C09E516-B90D-4EEC-87A1-AABBAA1F300F}" type="presOf" srcId="{03FE2D5D-446D-40C2-B9ED-8F39F4785E99}" destId="{33A6E038-5624-4877-8B3D-2BBF5AD88940}" srcOrd="0" destOrd="0" presId="urn:microsoft.com/office/officeart/2005/8/layout/orgChart1"/>
    <dgm:cxn modelId="{11C7A43E-57B1-495D-8707-F3FDF5A23E02}" srcId="{ACEFC77F-2957-46A4-B77F-63A3E903FE9E}" destId="{3D61913C-E0BE-455C-86BB-02DE89DA6EC7}" srcOrd="4" destOrd="0" parTransId="{67F35116-0791-47F5-834F-231AEB321959}" sibTransId="{7CAAFBBF-8E39-4142-AC73-1E748CF6BA4A}"/>
    <dgm:cxn modelId="{D39CAFC7-4EF6-42A1-ACFD-46FF37B03563}" type="presOf" srcId="{512AB76D-B172-461A-AAED-2B99CA118392}" destId="{FBA09846-1292-4C31-B152-04E3963E4AE7}" srcOrd="0" destOrd="0" presId="urn:microsoft.com/office/officeart/2005/8/layout/orgChart1"/>
    <dgm:cxn modelId="{663D0FE0-D63D-4383-B3D4-539079E4413E}" srcId="{ACEFC77F-2957-46A4-B77F-63A3E903FE9E}" destId="{BAC8D7F6-9E2B-406D-AF8A-C88CD3281F76}" srcOrd="0" destOrd="0" parTransId="{DFB0BBBD-F612-4F99-928B-37318405DF0F}" sibTransId="{9FFB5B91-21F5-4569-90B1-8E2289C07C9A}"/>
    <dgm:cxn modelId="{B730AC6F-7351-4656-9494-1FF830134EA5}" type="presOf" srcId="{04DDB3B2-ADB0-429C-A29F-E685B2B5ED7F}" destId="{CF4DA6B2-7233-4D9F-84C1-8F41469A22B4}" srcOrd="1" destOrd="0" presId="urn:microsoft.com/office/officeart/2005/8/layout/orgChart1"/>
    <dgm:cxn modelId="{750FECE2-A497-486D-A160-838C94283DC9}" srcId="{EE0047A7-5158-4B20-BD4B-51CD8071A756}" destId="{714644FC-FDD9-4C09-9F0C-275FE3F12969}" srcOrd="1" destOrd="0" parTransId="{E70A0F84-327C-4379-AEE0-5FDDD7C2EF03}" sibTransId="{E20FA135-5E8C-4A51-BC3A-D6E5647BDAEE}"/>
    <dgm:cxn modelId="{F2D7C875-B1F8-4801-BABC-9589E09DC775}" type="presOf" srcId="{79888BEA-E715-4893-9444-86804629FB65}" destId="{F304EF2D-04AA-41A5-BE49-C1EDD848CC48}" srcOrd="0" destOrd="0" presId="urn:microsoft.com/office/officeart/2005/8/layout/orgChart1"/>
    <dgm:cxn modelId="{DE5F775D-22E3-4EDF-A218-CD6EEF230642}" type="presOf" srcId="{8D15CFCD-BB2E-4242-ACEB-10745B144932}" destId="{50F0DF10-8634-40B2-B8CE-214708919835}" srcOrd="1" destOrd="0" presId="urn:microsoft.com/office/officeart/2005/8/layout/orgChart1"/>
    <dgm:cxn modelId="{F593968A-D261-4FF8-A65E-154CC0D00B78}" type="presOf" srcId="{E0EF3606-89F3-43D5-983F-7A29D7BCB8A3}" destId="{D28636B7-DA7E-422A-9859-765A0982B37D}" srcOrd="0" destOrd="0" presId="urn:microsoft.com/office/officeart/2005/8/layout/orgChart1"/>
    <dgm:cxn modelId="{51CFE8BD-C884-4D89-AA7B-1DD9C8B1F0D1}" type="presOf" srcId="{2D4DA8E3-2F11-4319-9598-3668392D3E8A}" destId="{77084756-3C3A-40B8-B4EB-168DDCD47776}" srcOrd="0" destOrd="0" presId="urn:microsoft.com/office/officeart/2005/8/layout/orgChart1"/>
    <dgm:cxn modelId="{74BE5D45-67D4-4984-AF42-377E5B477EF3}" type="presOf" srcId="{E46E9A77-D50E-4DF6-ACD1-11F3C44A3093}" destId="{9027EA7B-937B-4EF2-AA41-02FE787434FA}" srcOrd="0" destOrd="0" presId="urn:microsoft.com/office/officeart/2005/8/layout/orgChart1"/>
    <dgm:cxn modelId="{E965B3A5-33F1-472D-9123-6A8CD6F06F42}" type="presOf" srcId="{2E32B31C-D07E-4E7F-917A-964D41DEE60C}" destId="{3A84461C-96BC-41F6-95A7-4A784F8FFBDE}" srcOrd="0" destOrd="0" presId="urn:microsoft.com/office/officeart/2005/8/layout/orgChart1"/>
    <dgm:cxn modelId="{DB032B0B-D5D3-464A-8F43-73E371CE7D73}" type="presOf" srcId="{37521075-5EE2-48DF-AD4B-BF869E6022B6}" destId="{B8464AF7-E693-4D6E-98EF-102DA1861F9D}" srcOrd="0" destOrd="0" presId="urn:microsoft.com/office/officeart/2005/8/layout/orgChart1"/>
    <dgm:cxn modelId="{A65B2249-887A-433E-995D-AA43D83039EF}" type="presOf" srcId="{EE0047A7-5158-4B20-BD4B-51CD8071A756}" destId="{D5E169CA-9441-46C7-8F6F-6F4756E6AD31}" srcOrd="0" destOrd="0" presId="urn:microsoft.com/office/officeart/2005/8/layout/orgChart1"/>
    <dgm:cxn modelId="{B0945D2C-FC0B-4890-9DAF-AF195CBB399E}" type="presOf" srcId="{67F35116-0791-47F5-834F-231AEB321959}" destId="{4F7FBCA2-384B-49FF-B7C5-3045DB4CCACA}" srcOrd="0" destOrd="0" presId="urn:microsoft.com/office/officeart/2005/8/layout/orgChart1"/>
    <dgm:cxn modelId="{2E77210F-02AB-42A4-A8DC-F5AFBC7CC637}" type="presOf" srcId="{3D61913C-E0BE-455C-86BB-02DE89DA6EC7}" destId="{159FB8EA-55B2-426C-837E-C3C8371D4FD5}" srcOrd="0" destOrd="0" presId="urn:microsoft.com/office/officeart/2005/8/layout/orgChart1"/>
    <dgm:cxn modelId="{E40CC31B-1E09-4FA1-9B4B-9C20E46D611E}" srcId="{BAC8D7F6-9E2B-406D-AF8A-C88CD3281F76}" destId="{8D15CFCD-BB2E-4242-ACEB-10745B144932}" srcOrd="1" destOrd="0" parTransId="{55C55F18-DDDE-434D-8597-37CFFA8019CE}" sibTransId="{C6A75BAA-65DD-41D7-A77C-E6A114D4AAE9}"/>
    <dgm:cxn modelId="{6C0B3FFB-5231-4795-8DC2-4F3C92B8BDFD}" type="presOf" srcId="{2E32B31C-D07E-4E7F-917A-964D41DEE60C}" destId="{5CA8D277-CBCA-4880-A798-C78DB64EDFCA}" srcOrd="1" destOrd="0" presId="urn:microsoft.com/office/officeart/2005/8/layout/orgChart1"/>
    <dgm:cxn modelId="{8DE89D1F-D806-4198-B6E0-DB519744E89B}" type="presOf" srcId="{2B17AD35-D48C-4572-BB2B-0438DC25BACB}" destId="{0A5C8FC1-FC91-4169-BD5A-BBAEA50A38C4}" srcOrd="0" destOrd="0" presId="urn:microsoft.com/office/officeart/2005/8/layout/orgChart1"/>
    <dgm:cxn modelId="{BF0AEE88-20D9-4469-B060-EA45106AFA68}" srcId="{ACEFC77F-2957-46A4-B77F-63A3E903FE9E}" destId="{2E32B31C-D07E-4E7F-917A-964D41DEE60C}" srcOrd="2" destOrd="0" parTransId="{F62BE609-75C1-40FB-BBD2-4C028B73F8DF}" sibTransId="{827E2B64-B41F-4759-99DC-E0F725FFA5D6}"/>
    <dgm:cxn modelId="{7A7D61F1-9E16-48A1-BC32-79627AD9320C}" type="presOf" srcId="{AF169E5F-55A7-4870-A238-374CE716B9B9}" destId="{0BCC58F7-AB63-43E6-B3DB-872A4E519CC3}" srcOrd="1" destOrd="0" presId="urn:microsoft.com/office/officeart/2005/8/layout/orgChart1"/>
    <dgm:cxn modelId="{FF68A783-E2E0-4072-80FE-838431B947F2}" type="presOf" srcId="{EE0047A7-5158-4B20-BD4B-51CD8071A756}" destId="{1A8A7104-F6C2-48AF-8DF8-5B317D85A2A1}" srcOrd="1" destOrd="0" presId="urn:microsoft.com/office/officeart/2005/8/layout/orgChart1"/>
    <dgm:cxn modelId="{0E3097D4-6862-4C3A-99C2-BA801D23E0E8}" srcId="{714644FC-FDD9-4C09-9F0C-275FE3F12969}" destId="{AD7E6CBD-F953-4D2C-B361-0856A4621832}" srcOrd="1" destOrd="0" parTransId="{36D1C974-CCD2-4BD8-B686-F42E9533D65A}" sibTransId="{959F77B9-6BA3-4A4A-BD95-04B9D7611F7D}"/>
    <dgm:cxn modelId="{A9767C3C-DEFF-42E3-AB9A-4648932A499A}" type="presOf" srcId="{3D61913C-E0BE-455C-86BB-02DE89DA6EC7}" destId="{A0A32492-8974-463E-86F8-D8F00DAF6C64}" srcOrd="1" destOrd="0" presId="urn:microsoft.com/office/officeart/2005/8/layout/orgChart1"/>
    <dgm:cxn modelId="{4267851A-8901-4AF4-9F11-DF1961338BFB}" type="presOf" srcId="{9D3847A7-043F-45DE-A2F5-A2407484EF35}" destId="{96F79FF7-C645-4F60-9389-4AB8BD9A20E4}" srcOrd="1" destOrd="0" presId="urn:microsoft.com/office/officeart/2005/8/layout/orgChart1"/>
    <dgm:cxn modelId="{800FBA62-3A6A-4F74-A88D-80DA8B284FE5}" type="presOf" srcId="{2D4DA8E3-2F11-4319-9598-3668392D3E8A}" destId="{BF504678-DA32-4296-931F-D093CE054BB0}" srcOrd="1" destOrd="0" presId="urn:microsoft.com/office/officeart/2005/8/layout/orgChart1"/>
    <dgm:cxn modelId="{F409C6BA-C242-47F0-8F1C-82E0CD8C78D1}" type="presOf" srcId="{9819E1C4-A7F1-4066-BFC4-D48E677364DC}" destId="{170800C8-6467-4F63-BFA3-7343AB5DE193}" srcOrd="0" destOrd="0" presId="urn:microsoft.com/office/officeart/2005/8/layout/orgChart1"/>
    <dgm:cxn modelId="{5B36F521-A3C7-490E-A001-29EBF4441FD3}" type="presOf" srcId="{F432C9F7-5EE8-4C2A-AEF8-7CDAF0EABC26}" destId="{03D101F2-2BE4-4A21-846C-26654CD81471}" srcOrd="1" destOrd="0" presId="urn:microsoft.com/office/officeart/2005/8/layout/orgChart1"/>
    <dgm:cxn modelId="{111E8E63-ED16-497D-A8FF-7FEDC6E4A1FA}" srcId="{B55DD1E7-1722-4A75-9BA5-05B04CD16549}" destId="{F432C9F7-5EE8-4C2A-AEF8-7CDAF0EABC26}" srcOrd="1" destOrd="0" parTransId="{ED22A616-F6C0-48BD-9BE2-D5A4DFAEF134}" sibTransId="{F83BEB8A-F28F-4DA9-9102-67168A72C8F7}"/>
    <dgm:cxn modelId="{84908334-B31D-469A-BA38-A21C647A42BB}" type="presOf" srcId="{571CF880-2D26-4273-BE90-950889EEF527}" destId="{3320F8A7-6691-4122-84EA-79FFC723C271}" srcOrd="0" destOrd="0" presId="urn:microsoft.com/office/officeart/2005/8/layout/orgChart1"/>
    <dgm:cxn modelId="{DD12E43E-484B-40C2-91A2-26BF92017B0D}" type="presOf" srcId="{F432C9F7-5EE8-4C2A-AEF8-7CDAF0EABC26}" destId="{B32ABE35-BEDD-4EC5-989E-F6E6EE5F12A4}" srcOrd="0" destOrd="0" presId="urn:microsoft.com/office/officeart/2005/8/layout/orgChart1"/>
    <dgm:cxn modelId="{71CBFB08-62B9-45D6-AAA0-14ADD8769F3D}" type="presOf" srcId="{29BBDE53-6314-4E94-A6FE-9F9D9EAD6711}" destId="{C3E2E71F-0319-439B-9723-8D4C213C6A23}" srcOrd="0" destOrd="0" presId="urn:microsoft.com/office/officeart/2005/8/layout/orgChart1"/>
    <dgm:cxn modelId="{12F05BB6-D974-4013-87A9-B0704064DB4A}" type="presOf" srcId="{DFB0BBBD-F612-4F99-928B-37318405DF0F}" destId="{D91BB328-C95D-4728-BDEF-FAD1A8E186DE}" srcOrd="0" destOrd="0" presId="urn:microsoft.com/office/officeart/2005/8/layout/orgChart1"/>
    <dgm:cxn modelId="{06E1DA42-DC11-4689-BFE3-EA5176D49124}" type="presOf" srcId="{2A9FFEAF-F571-4F99-AEE3-D016E7298BB2}" destId="{F3298F4A-FB08-4F18-9705-11ADF8022CB5}" srcOrd="0" destOrd="0" presId="urn:microsoft.com/office/officeart/2005/8/layout/orgChart1"/>
    <dgm:cxn modelId="{1FCDCAAB-F63C-4BCC-99BC-D0464C650B09}" type="presOf" srcId="{AF169E5F-55A7-4870-A238-374CE716B9B9}" destId="{F8D2E61B-1C1E-40B5-AD56-C1BDBC48C6F4}" srcOrd="0" destOrd="0" presId="urn:microsoft.com/office/officeart/2005/8/layout/orgChart1"/>
    <dgm:cxn modelId="{56862141-4E3D-4EC0-9237-0AAA476B04D4}" type="presOf" srcId="{E6BFAD79-725A-4BF5-BB32-07514A50180C}" destId="{292BDBE6-4FF3-4585-A2C9-69593D92A158}" srcOrd="1" destOrd="0" presId="urn:microsoft.com/office/officeart/2005/8/layout/orgChart1"/>
    <dgm:cxn modelId="{E58B25EC-D24E-4F7E-83E5-33541FE9B2AE}" srcId="{18CE9D49-FD3B-4A48-9198-85E8FB87DF2D}" destId="{ACEFC77F-2957-46A4-B77F-63A3E903FE9E}" srcOrd="0" destOrd="0" parTransId="{C9372DE1-D2B3-4B8A-AFE5-D4CD874B7BD1}" sibTransId="{69DC81A4-1992-4D75-ACBD-4B72F70E7067}"/>
    <dgm:cxn modelId="{94022724-A92C-4CB1-A537-63A34CD12398}" type="presOf" srcId="{E46E9A77-D50E-4DF6-ACD1-11F3C44A3093}" destId="{02B9E165-AAFC-4A4E-9048-10B142018781}" srcOrd="1" destOrd="0" presId="urn:microsoft.com/office/officeart/2005/8/layout/orgChart1"/>
    <dgm:cxn modelId="{96325B38-9D1C-4FAF-AEF2-C1BD3526835B}" type="presOf" srcId="{9D3847A7-043F-45DE-A2F5-A2407484EF35}" destId="{7C4FC5DC-B44C-470C-9549-654596D5C45E}" srcOrd="0" destOrd="0" presId="urn:microsoft.com/office/officeart/2005/8/layout/orgChart1"/>
    <dgm:cxn modelId="{39645792-59E6-4865-9199-CA5798895E16}" srcId="{3D61913C-E0BE-455C-86BB-02DE89DA6EC7}" destId="{37521075-5EE2-48DF-AD4B-BF869E6022B6}" srcOrd="2" destOrd="0" parTransId="{E0EF3606-89F3-43D5-983F-7A29D7BCB8A3}" sibTransId="{04166CA2-3C73-44B3-BED7-A81A064D39E2}"/>
    <dgm:cxn modelId="{BB15CA31-ED9A-4FA9-AADE-7967C880FEF0}" type="presOf" srcId="{7F58310E-247C-4265-BD15-CBCBD6955A7F}" destId="{0785D5C2-6A51-4D45-ACC5-E6BCD72803F0}" srcOrd="0" destOrd="0" presId="urn:microsoft.com/office/officeart/2005/8/layout/orgChart1"/>
    <dgm:cxn modelId="{69703F97-F7E4-4173-A764-6E1085A7CF46}" type="presOf" srcId="{827DA5FD-FA26-4D0F-9601-3FE7A635137A}" destId="{E544F51B-9994-4193-B358-4E54E0CE69EB}" srcOrd="0" destOrd="0" presId="urn:microsoft.com/office/officeart/2005/8/layout/orgChart1"/>
    <dgm:cxn modelId="{10D4875F-153E-4557-B95F-9756556F34DB}" srcId="{714644FC-FDD9-4C09-9F0C-275FE3F12969}" destId="{D62971C8-AE9C-424C-9E4D-98DF814447E8}" srcOrd="0" destOrd="0" parTransId="{827DA5FD-FA26-4D0F-9601-3FE7A635137A}" sibTransId="{2F12237B-248F-4A16-A329-257400B0F96D}"/>
    <dgm:cxn modelId="{6A574AB4-FCB7-41DF-8987-F9C64A2044B6}" type="presOf" srcId="{ED22A616-F6C0-48BD-9BE2-D5A4DFAEF134}" destId="{A71DCED1-F0D5-4EB5-8E02-DE689D61C80D}" srcOrd="0" destOrd="0" presId="urn:microsoft.com/office/officeart/2005/8/layout/orgChart1"/>
    <dgm:cxn modelId="{1E805831-1126-43AF-8389-75DE3D608D83}" type="presOf" srcId="{147E35B0-6A0C-46F8-AE1E-41A7C94A71F2}" destId="{788177FA-2C77-4D46-98B3-0EEA07819E8E}" srcOrd="0" destOrd="0" presId="urn:microsoft.com/office/officeart/2005/8/layout/orgChart1"/>
    <dgm:cxn modelId="{37A99790-8F6E-49DE-950D-C98BA1C15FC8}" type="presOf" srcId="{F7314600-351E-410B-98D4-B36CDC135C07}" destId="{B0D01EB8-E867-442D-B386-2E4F0116F9DB}" srcOrd="0" destOrd="0" presId="urn:microsoft.com/office/officeart/2005/8/layout/orgChart1"/>
    <dgm:cxn modelId="{27620706-B30D-4AB3-B528-1345AD0CF533}" type="presOf" srcId="{B135141E-7F8A-484B-A6A5-7AF87FFB6E18}" destId="{4E884A46-E56E-48C8-B385-2813DAFACC9B}" srcOrd="0" destOrd="0" presId="urn:microsoft.com/office/officeart/2005/8/layout/orgChart1"/>
    <dgm:cxn modelId="{E3DC73A6-DFEA-4424-A6EE-C2E75EDC8BA1}" type="presOf" srcId="{E70A0F84-327C-4379-AEE0-5FDDD7C2EF03}" destId="{2024A2D3-2393-4B2C-9AA1-85AF6F8D3098}" srcOrd="0" destOrd="0" presId="urn:microsoft.com/office/officeart/2005/8/layout/orgChart1"/>
    <dgm:cxn modelId="{E49C701F-F247-4A1D-B3B8-845D327DE73F}" type="presOf" srcId="{BAC8D7F6-9E2B-406D-AF8A-C88CD3281F76}" destId="{FC75B99F-7CA6-456B-B095-28B5E516DDF1}" srcOrd="0" destOrd="0" presId="urn:microsoft.com/office/officeart/2005/8/layout/orgChart1"/>
    <dgm:cxn modelId="{83014F15-9A03-4A21-B9CB-1FAFEFC8FCC1}" srcId="{BAC8D7F6-9E2B-406D-AF8A-C88CD3281F76}" destId="{AA2E7103-70C5-429F-B666-9DE5916DE943}" srcOrd="0" destOrd="0" parTransId="{571CF880-2D26-4273-BE90-950889EEF527}" sibTransId="{D82CD58C-1FAE-4F94-AD6F-0834639D7C9F}"/>
    <dgm:cxn modelId="{18EE524C-CB43-41E0-861E-496A6463D763}" srcId="{EE0047A7-5158-4B20-BD4B-51CD8071A756}" destId="{E46E9A77-D50E-4DF6-ACD1-11F3C44A3093}" srcOrd="2" destOrd="0" parTransId="{29BBDE53-6314-4E94-A6FE-9F9D9EAD6711}" sibTransId="{26D32977-1A88-42D2-839B-4DB622A01CE9}"/>
    <dgm:cxn modelId="{8001F8E8-463F-4A53-A80F-CBA88C1B75AD}" srcId="{B55DD1E7-1722-4A75-9BA5-05B04CD16549}" destId="{2D4DA8E3-2F11-4319-9598-3668392D3E8A}" srcOrd="2" destOrd="0" parTransId="{B10D5CB5-6EFD-40D1-8068-0C931D3E06F7}" sibTransId="{12619EF0-469C-4DB5-A857-1FDC1435E446}"/>
    <dgm:cxn modelId="{B23D626B-A1AD-49A4-BAA6-5969C15C0714}" srcId="{ACEFC77F-2957-46A4-B77F-63A3E903FE9E}" destId="{512AB76D-B172-461A-AAED-2B99CA118392}" srcOrd="3" destOrd="0" parTransId="{03FE2D5D-446D-40C2-B9ED-8F39F4785E99}" sibTransId="{1B3E596A-8AA5-417F-8A11-A223BAFDC4B4}"/>
    <dgm:cxn modelId="{1AAF1132-2766-4C91-864C-0BCC37E45575}" type="presOf" srcId="{46689F8E-ABF3-4C85-94FE-887A6A38B167}" destId="{128029FE-8394-4C04-9A7E-0672A0F0CF52}" srcOrd="0" destOrd="0" presId="urn:microsoft.com/office/officeart/2005/8/layout/orgChart1"/>
    <dgm:cxn modelId="{3FA312F0-3734-415C-B204-3018CE293CCA}" type="presOf" srcId="{2B17AD35-D48C-4572-BB2B-0438DC25BACB}" destId="{51570C6E-DA1C-4C2D-AD95-71BBA3926B48}" srcOrd="1" destOrd="0" presId="urn:microsoft.com/office/officeart/2005/8/layout/orgChart1"/>
    <dgm:cxn modelId="{5E224537-CA5A-4024-9A17-02AB5A259C98}" type="presOf" srcId="{DDB1E296-B024-4BCB-89A3-BB0966F512CD}" destId="{3656DA0A-7B5D-44CC-A443-782E3E6C6A85}" srcOrd="0" destOrd="0" presId="urn:microsoft.com/office/officeart/2005/8/layout/orgChart1"/>
    <dgm:cxn modelId="{F0B093BB-2813-4FD3-A275-D47FD9DFD8EC}" type="presOf" srcId="{AD7E6CBD-F953-4D2C-B361-0856A4621832}" destId="{6F61652A-65C4-4E61-8264-F5B318A38D9B}" srcOrd="1" destOrd="0" presId="urn:microsoft.com/office/officeart/2005/8/layout/orgChart1"/>
    <dgm:cxn modelId="{15CD9E86-18B5-4D0D-84F4-9625F6429DFC}" type="presOf" srcId="{B55DD1E7-1722-4A75-9BA5-05B04CD16549}" destId="{DA764B10-4C10-41FF-8EDF-D36C2E2E671C}" srcOrd="1" destOrd="0" presId="urn:microsoft.com/office/officeart/2005/8/layout/orgChart1"/>
    <dgm:cxn modelId="{065CC53B-1442-41A4-BF76-8D8333D7FA84}" type="presOf" srcId="{7F58310E-247C-4265-BD15-CBCBD6955A7F}" destId="{C2C9041A-E27D-40E7-9602-71738166D9A5}" srcOrd="1" destOrd="0" presId="urn:microsoft.com/office/officeart/2005/8/layout/orgChart1"/>
    <dgm:cxn modelId="{E699D25C-C29D-4261-9EF5-A246456A9E3B}" type="presOf" srcId="{A270976D-AF3F-4FD7-8963-B0710E8191C0}" destId="{3173683C-33F3-4576-8B89-F7F18899AA3A}" srcOrd="0" destOrd="0" presId="urn:microsoft.com/office/officeart/2005/8/layout/orgChart1"/>
    <dgm:cxn modelId="{E66BFEEE-0911-44E8-BE36-9EEAF5A9EF82}" type="presOf" srcId="{AD7E6CBD-F953-4D2C-B361-0856A4621832}" destId="{BD9FF5E9-4E94-44C7-BB4F-1933B82AB44E}" srcOrd="0" destOrd="0" presId="urn:microsoft.com/office/officeart/2005/8/layout/orgChart1"/>
    <dgm:cxn modelId="{CE26884B-09D7-4D29-BD0C-F2A87B6EE314}" srcId="{E46E9A77-D50E-4DF6-ACD1-11F3C44A3093}" destId="{79888BEA-E715-4893-9444-86804629FB65}" srcOrd="0" destOrd="0" parTransId="{A5D38971-1DB0-4368-B405-B54C98792552}" sibTransId="{3423084A-5E06-4C40-ABA7-743F986F82C6}"/>
    <dgm:cxn modelId="{F43FFA35-2485-47A8-B8AF-CF0BD78229A9}" type="presOf" srcId="{9DF5C440-C1C3-42DD-882C-43E93FA741B0}" destId="{5DD09BE4-F951-41F3-97FF-78ED555FC0F9}" srcOrd="0" destOrd="0" presId="urn:microsoft.com/office/officeart/2005/8/layout/orgChart1"/>
    <dgm:cxn modelId="{4B6C1277-80C4-4967-B731-EFA169F87521}" type="presOf" srcId="{55C55F18-DDDE-434D-8597-37CFFA8019CE}" destId="{D9987EEE-B3F5-466A-82D2-8877140DD075}" srcOrd="0" destOrd="0" presId="urn:microsoft.com/office/officeart/2005/8/layout/orgChart1"/>
    <dgm:cxn modelId="{38D37993-38AB-47F8-A256-6010D1F2EDEF}" srcId="{AA2E7103-70C5-429F-B666-9DE5916DE943}" destId="{F7314600-351E-410B-98D4-B36CDC135C07}" srcOrd="1" destOrd="0" parTransId="{9A5623FB-E06C-4164-ADAF-C6E7EACF9663}" sibTransId="{B2F1A274-134B-41CB-AB07-529E6C837A82}"/>
    <dgm:cxn modelId="{533FD438-E8B0-4FDF-B0CD-7E9F7E72E0AC}" type="presOf" srcId="{E6BFAD79-725A-4BF5-BB32-07514A50180C}" destId="{3D529ED5-3D43-4271-A0EA-EEDFE9B4E434}" srcOrd="0" destOrd="0" presId="urn:microsoft.com/office/officeart/2005/8/layout/orgChart1"/>
    <dgm:cxn modelId="{B974297F-4319-4002-A955-0042680EEEF9}" srcId="{E46E9A77-D50E-4DF6-ACD1-11F3C44A3093}" destId="{AF169E5F-55A7-4870-A238-374CE716B9B9}" srcOrd="1" destOrd="0" parTransId="{9DF5C440-C1C3-42DD-882C-43E93FA741B0}" sibTransId="{8C3BD52D-3037-4FE8-9FC3-A46FB68010CB}"/>
    <dgm:cxn modelId="{CBFC02FD-A32B-4BC0-ADCA-A28140D4F0B3}" type="presOf" srcId="{8D15CFCD-BB2E-4242-ACEB-10745B144932}" destId="{74AF464F-289D-4A04-B8EF-6771A9A1BD10}" srcOrd="0" destOrd="0" presId="urn:microsoft.com/office/officeart/2005/8/layout/orgChart1"/>
    <dgm:cxn modelId="{EC72B785-912F-40D6-A1F0-2AFE76308BD0}" type="presOf" srcId="{BAC8D7F6-9E2B-406D-AF8A-C88CD3281F76}" destId="{9B1FE397-7B5D-468D-8970-555E01354725}" srcOrd="1" destOrd="0" presId="urn:microsoft.com/office/officeart/2005/8/layout/orgChart1"/>
    <dgm:cxn modelId="{0ABD1C67-DA9A-417C-B2A7-AB070A4F09E0}" type="presParOf" srcId="{CA1FD3B6-9248-46F3-91D3-FDB7BD65D033}" destId="{43B7047F-7238-4242-99EB-481EDA38C537}" srcOrd="0" destOrd="0" presId="urn:microsoft.com/office/officeart/2005/8/layout/orgChart1"/>
    <dgm:cxn modelId="{C73FE6AE-8C4D-41ED-96B0-96CCB456011D}" type="presParOf" srcId="{43B7047F-7238-4242-99EB-481EDA38C537}" destId="{BE5D1A73-0E85-43A1-8080-856B168A5FD3}" srcOrd="0" destOrd="0" presId="urn:microsoft.com/office/officeart/2005/8/layout/orgChart1"/>
    <dgm:cxn modelId="{D0A81926-32CA-4D24-B390-930955716148}" type="presParOf" srcId="{BE5D1A73-0E85-43A1-8080-856B168A5FD3}" destId="{D0D440EC-A77A-4CDB-AD8E-1CD883373DE3}" srcOrd="0" destOrd="0" presId="urn:microsoft.com/office/officeart/2005/8/layout/orgChart1"/>
    <dgm:cxn modelId="{8404D3C7-04F7-49FA-86C4-66D0F8D54F04}" type="presParOf" srcId="{BE5D1A73-0E85-43A1-8080-856B168A5FD3}" destId="{E2BE7087-8345-4981-8213-B256E9730F28}" srcOrd="1" destOrd="0" presId="urn:microsoft.com/office/officeart/2005/8/layout/orgChart1"/>
    <dgm:cxn modelId="{14A52EFF-3B4B-4FB7-B368-B1B22B670FB0}" type="presParOf" srcId="{43B7047F-7238-4242-99EB-481EDA38C537}" destId="{05E9AEE3-33F1-477C-984F-A7BABB55835C}" srcOrd="1" destOrd="0" presId="urn:microsoft.com/office/officeart/2005/8/layout/orgChart1"/>
    <dgm:cxn modelId="{0057228E-5B6C-4671-8CDA-7F4BA346AA02}" type="presParOf" srcId="{05E9AEE3-33F1-477C-984F-A7BABB55835C}" destId="{D91BB328-C95D-4728-BDEF-FAD1A8E186DE}" srcOrd="0" destOrd="0" presId="urn:microsoft.com/office/officeart/2005/8/layout/orgChart1"/>
    <dgm:cxn modelId="{A3D19990-76E5-48D4-A81C-F9D3BC112C90}" type="presParOf" srcId="{05E9AEE3-33F1-477C-984F-A7BABB55835C}" destId="{CA00D98D-588A-4109-A016-94DB19220A10}" srcOrd="1" destOrd="0" presId="urn:microsoft.com/office/officeart/2005/8/layout/orgChart1"/>
    <dgm:cxn modelId="{788D3DB9-75F2-4C08-B590-DCD1266F1CA3}" type="presParOf" srcId="{CA00D98D-588A-4109-A016-94DB19220A10}" destId="{204BE547-08D7-4DF9-BD42-8D45074C41F9}" srcOrd="0" destOrd="0" presId="urn:microsoft.com/office/officeart/2005/8/layout/orgChart1"/>
    <dgm:cxn modelId="{B24BEAF8-1151-4BD4-A2A8-8CA489955222}" type="presParOf" srcId="{204BE547-08D7-4DF9-BD42-8D45074C41F9}" destId="{FC75B99F-7CA6-456B-B095-28B5E516DDF1}" srcOrd="0" destOrd="0" presId="urn:microsoft.com/office/officeart/2005/8/layout/orgChart1"/>
    <dgm:cxn modelId="{8E6950F6-F2FA-43BE-A9D0-348E0F7C0601}" type="presParOf" srcId="{204BE547-08D7-4DF9-BD42-8D45074C41F9}" destId="{9B1FE397-7B5D-468D-8970-555E01354725}" srcOrd="1" destOrd="0" presId="urn:microsoft.com/office/officeart/2005/8/layout/orgChart1"/>
    <dgm:cxn modelId="{14448A4B-5ED1-4919-B7D9-3D6E85C1C5EE}" type="presParOf" srcId="{CA00D98D-588A-4109-A016-94DB19220A10}" destId="{1185F566-2665-41A9-B014-CE82E093C120}" srcOrd="1" destOrd="0" presId="urn:microsoft.com/office/officeart/2005/8/layout/orgChart1"/>
    <dgm:cxn modelId="{7C2ADF56-2C23-4CEB-BC77-E047DA5AC2E0}" type="presParOf" srcId="{1185F566-2665-41A9-B014-CE82E093C120}" destId="{3320F8A7-6691-4122-84EA-79FFC723C271}" srcOrd="0" destOrd="0" presId="urn:microsoft.com/office/officeart/2005/8/layout/orgChart1"/>
    <dgm:cxn modelId="{6438B59F-B057-4AD7-AA41-55A739A9E182}" type="presParOf" srcId="{1185F566-2665-41A9-B014-CE82E093C120}" destId="{A1980121-23A7-496C-9FEC-8B268BAAF04B}" srcOrd="1" destOrd="0" presId="urn:microsoft.com/office/officeart/2005/8/layout/orgChart1"/>
    <dgm:cxn modelId="{61DD78FF-F64D-4E19-A38A-A8883C24710A}" type="presParOf" srcId="{A1980121-23A7-496C-9FEC-8B268BAAF04B}" destId="{1F7EB3B7-7746-45EA-A611-E8E691BB24D0}" srcOrd="0" destOrd="0" presId="urn:microsoft.com/office/officeart/2005/8/layout/orgChart1"/>
    <dgm:cxn modelId="{9ED49EB2-F073-4BB0-A00F-B739EAD2E277}" type="presParOf" srcId="{1F7EB3B7-7746-45EA-A611-E8E691BB24D0}" destId="{6E873BD5-070F-46EE-BB9B-DA74124BB79E}" srcOrd="0" destOrd="0" presId="urn:microsoft.com/office/officeart/2005/8/layout/orgChart1"/>
    <dgm:cxn modelId="{4049D285-1AB5-495B-8050-C83611895EFE}" type="presParOf" srcId="{1F7EB3B7-7746-45EA-A611-E8E691BB24D0}" destId="{FBC7A106-4D4A-460A-B4F8-152439FA52D5}" srcOrd="1" destOrd="0" presId="urn:microsoft.com/office/officeart/2005/8/layout/orgChart1"/>
    <dgm:cxn modelId="{C8369CF0-D443-4372-A978-B9BB080451AF}" type="presParOf" srcId="{A1980121-23A7-496C-9FEC-8B268BAAF04B}" destId="{53E79646-A798-457B-B3A7-74AFC2AEE328}" srcOrd="1" destOrd="0" presId="urn:microsoft.com/office/officeart/2005/8/layout/orgChart1"/>
    <dgm:cxn modelId="{E0D95200-4160-4576-B554-00BBA24FB194}" type="presParOf" srcId="{53E79646-A798-457B-B3A7-74AFC2AEE328}" destId="{128029FE-8394-4C04-9A7E-0672A0F0CF52}" srcOrd="0" destOrd="0" presId="urn:microsoft.com/office/officeart/2005/8/layout/orgChart1"/>
    <dgm:cxn modelId="{A0D809D0-8CD3-4B30-B00D-3242497E7722}" type="presParOf" srcId="{53E79646-A798-457B-B3A7-74AFC2AEE328}" destId="{DA87949E-423E-486A-AA80-2CBDE2A4CDF2}" srcOrd="1" destOrd="0" presId="urn:microsoft.com/office/officeart/2005/8/layout/orgChart1"/>
    <dgm:cxn modelId="{F80A512B-64EE-45A7-BD06-EF5906213EFE}" type="presParOf" srcId="{DA87949E-423E-486A-AA80-2CBDE2A4CDF2}" destId="{A95F0FFF-1653-442D-AF97-D75908954F66}" srcOrd="0" destOrd="0" presId="urn:microsoft.com/office/officeart/2005/8/layout/orgChart1"/>
    <dgm:cxn modelId="{B407ADBA-938E-4ED2-A1E9-0E1234DCF237}" type="presParOf" srcId="{A95F0FFF-1653-442D-AF97-D75908954F66}" destId="{7C4FC5DC-B44C-470C-9549-654596D5C45E}" srcOrd="0" destOrd="0" presId="urn:microsoft.com/office/officeart/2005/8/layout/orgChart1"/>
    <dgm:cxn modelId="{70CF80AD-1D6A-4993-A8BD-FAD04B78E901}" type="presParOf" srcId="{A95F0FFF-1653-442D-AF97-D75908954F66}" destId="{96F79FF7-C645-4F60-9389-4AB8BD9A20E4}" srcOrd="1" destOrd="0" presId="urn:microsoft.com/office/officeart/2005/8/layout/orgChart1"/>
    <dgm:cxn modelId="{DA6D24E3-CAA8-44E6-9783-7430C2173A62}" type="presParOf" srcId="{DA87949E-423E-486A-AA80-2CBDE2A4CDF2}" destId="{E13B6480-981F-4144-9751-AB39291495A5}" srcOrd="1" destOrd="0" presId="urn:microsoft.com/office/officeart/2005/8/layout/orgChart1"/>
    <dgm:cxn modelId="{4220A3CC-1BA5-4904-A590-BAA75F9ECCB7}" type="presParOf" srcId="{DA87949E-423E-486A-AA80-2CBDE2A4CDF2}" destId="{736B525D-8087-42D1-8863-7D8295BAA53B}" srcOrd="2" destOrd="0" presId="urn:microsoft.com/office/officeart/2005/8/layout/orgChart1"/>
    <dgm:cxn modelId="{AECD57C4-72B9-447B-8A6D-BF4ADBDA254D}" type="presParOf" srcId="{53E79646-A798-457B-B3A7-74AFC2AEE328}" destId="{674D28DD-AD3A-4041-B7BF-8AB169BC59EF}" srcOrd="2" destOrd="0" presId="urn:microsoft.com/office/officeart/2005/8/layout/orgChart1"/>
    <dgm:cxn modelId="{C06C54C8-8564-4953-9FBB-7CF697A87E12}" type="presParOf" srcId="{53E79646-A798-457B-B3A7-74AFC2AEE328}" destId="{8ABF8D19-37B6-488C-B883-3A65FB43B26F}" srcOrd="3" destOrd="0" presId="urn:microsoft.com/office/officeart/2005/8/layout/orgChart1"/>
    <dgm:cxn modelId="{1F093D8E-5EE0-4A09-8182-071D1A2519D7}" type="presParOf" srcId="{8ABF8D19-37B6-488C-B883-3A65FB43B26F}" destId="{BCE49DA0-A280-4408-BA54-122628DD70A1}" srcOrd="0" destOrd="0" presId="urn:microsoft.com/office/officeart/2005/8/layout/orgChart1"/>
    <dgm:cxn modelId="{9C7FD242-ADEF-4516-BB9E-AA16546A3CFC}" type="presParOf" srcId="{BCE49DA0-A280-4408-BA54-122628DD70A1}" destId="{B0D01EB8-E867-442D-B386-2E4F0116F9DB}" srcOrd="0" destOrd="0" presId="urn:microsoft.com/office/officeart/2005/8/layout/orgChart1"/>
    <dgm:cxn modelId="{6B20B66B-1EC3-4F2E-99A0-3F6BC329F957}" type="presParOf" srcId="{BCE49DA0-A280-4408-BA54-122628DD70A1}" destId="{9F0FB4C3-5148-499E-9202-488F011E55C2}" srcOrd="1" destOrd="0" presId="urn:microsoft.com/office/officeart/2005/8/layout/orgChart1"/>
    <dgm:cxn modelId="{79EE5639-11B6-4C09-97B3-E4C2B37E210B}" type="presParOf" srcId="{8ABF8D19-37B6-488C-B883-3A65FB43B26F}" destId="{35DF559D-EB63-4055-8C26-DD76876924CD}" srcOrd="1" destOrd="0" presId="urn:microsoft.com/office/officeart/2005/8/layout/orgChart1"/>
    <dgm:cxn modelId="{010CAA84-D029-4C4D-8A09-29B55F6A7CC8}" type="presParOf" srcId="{8ABF8D19-37B6-488C-B883-3A65FB43B26F}" destId="{C2BB324E-B444-4397-8508-4791696C8499}" srcOrd="2" destOrd="0" presId="urn:microsoft.com/office/officeart/2005/8/layout/orgChart1"/>
    <dgm:cxn modelId="{E9688A6C-806B-437A-BE66-7F12EF11089C}" type="presParOf" srcId="{A1980121-23A7-496C-9FEC-8B268BAAF04B}" destId="{C5BD9943-9173-4F15-AEC0-7392A840E398}" srcOrd="2" destOrd="0" presId="urn:microsoft.com/office/officeart/2005/8/layout/orgChart1"/>
    <dgm:cxn modelId="{1AD2F771-A076-4C65-8476-C1AE9F49D468}" type="presParOf" srcId="{1185F566-2665-41A9-B014-CE82E093C120}" destId="{D9987EEE-B3F5-466A-82D2-8877140DD075}" srcOrd="2" destOrd="0" presId="urn:microsoft.com/office/officeart/2005/8/layout/orgChart1"/>
    <dgm:cxn modelId="{F8946FAA-117A-4C02-A461-14FD5F167058}" type="presParOf" srcId="{1185F566-2665-41A9-B014-CE82E093C120}" destId="{D4A349E4-F80D-41EF-837C-9334A3F386F0}" srcOrd="3" destOrd="0" presId="urn:microsoft.com/office/officeart/2005/8/layout/orgChart1"/>
    <dgm:cxn modelId="{657478B7-5557-4731-9067-D5322000EF86}" type="presParOf" srcId="{D4A349E4-F80D-41EF-837C-9334A3F386F0}" destId="{69AAB203-3C82-4BC9-B1BE-DD82B8301267}" srcOrd="0" destOrd="0" presId="urn:microsoft.com/office/officeart/2005/8/layout/orgChart1"/>
    <dgm:cxn modelId="{7BCC04FA-5C41-48FE-BB10-59498F1B833F}" type="presParOf" srcId="{69AAB203-3C82-4BC9-B1BE-DD82B8301267}" destId="{74AF464F-289D-4A04-B8EF-6771A9A1BD10}" srcOrd="0" destOrd="0" presId="urn:microsoft.com/office/officeart/2005/8/layout/orgChart1"/>
    <dgm:cxn modelId="{4D50644E-5C8B-40AB-8965-FDFA13C2E50F}" type="presParOf" srcId="{69AAB203-3C82-4BC9-B1BE-DD82B8301267}" destId="{50F0DF10-8634-40B2-B8CE-214708919835}" srcOrd="1" destOrd="0" presId="urn:microsoft.com/office/officeart/2005/8/layout/orgChart1"/>
    <dgm:cxn modelId="{204AF28F-668A-4AA7-8BE1-817CA90087DC}" type="presParOf" srcId="{D4A349E4-F80D-41EF-837C-9334A3F386F0}" destId="{FC8207A5-DCC3-446A-A591-B8C4E98B2C4D}" srcOrd="1" destOrd="0" presId="urn:microsoft.com/office/officeart/2005/8/layout/orgChart1"/>
    <dgm:cxn modelId="{72CD0185-234F-4103-A14D-190C6A654CAF}" type="presParOf" srcId="{FC8207A5-DCC3-446A-A591-B8C4E98B2C4D}" destId="{F3298F4A-FB08-4F18-9705-11ADF8022CB5}" srcOrd="0" destOrd="0" presId="urn:microsoft.com/office/officeart/2005/8/layout/orgChart1"/>
    <dgm:cxn modelId="{FD9300C6-46C5-4031-B874-E7EB1AF4C5DD}" type="presParOf" srcId="{FC8207A5-DCC3-446A-A591-B8C4E98B2C4D}" destId="{ED973749-2772-406D-895A-EE131E16A646}" srcOrd="1" destOrd="0" presId="urn:microsoft.com/office/officeart/2005/8/layout/orgChart1"/>
    <dgm:cxn modelId="{90D03C60-087F-4EE2-9A73-3BD58AA3C12B}" type="presParOf" srcId="{ED973749-2772-406D-895A-EE131E16A646}" destId="{0A04AF4F-B7BE-4F8C-A9D2-430411FB2A17}" srcOrd="0" destOrd="0" presId="urn:microsoft.com/office/officeart/2005/8/layout/orgChart1"/>
    <dgm:cxn modelId="{89047085-1DB4-4AFC-8200-0FE5FEF21983}" type="presParOf" srcId="{0A04AF4F-B7BE-4F8C-A9D2-430411FB2A17}" destId="{788177FA-2C77-4D46-98B3-0EEA07819E8E}" srcOrd="0" destOrd="0" presId="urn:microsoft.com/office/officeart/2005/8/layout/orgChart1"/>
    <dgm:cxn modelId="{34F90103-12F6-47E6-8E45-11C6D62AE96E}" type="presParOf" srcId="{0A04AF4F-B7BE-4F8C-A9D2-430411FB2A17}" destId="{82C8BE6F-098E-4A78-B682-5980CDD1D267}" srcOrd="1" destOrd="0" presId="urn:microsoft.com/office/officeart/2005/8/layout/orgChart1"/>
    <dgm:cxn modelId="{17FB6207-BB43-4D4C-95A1-B041886758F0}" type="presParOf" srcId="{ED973749-2772-406D-895A-EE131E16A646}" destId="{143565CB-1DC9-4E67-9EAC-D15779A63453}" srcOrd="1" destOrd="0" presId="urn:microsoft.com/office/officeart/2005/8/layout/orgChart1"/>
    <dgm:cxn modelId="{2CEEF6D4-EC1C-49F3-8C71-E1BAD4D13A4C}" type="presParOf" srcId="{ED973749-2772-406D-895A-EE131E16A646}" destId="{CAFE450A-A63D-4568-BE2E-2EF2EA38E249}" srcOrd="2" destOrd="0" presId="urn:microsoft.com/office/officeart/2005/8/layout/orgChart1"/>
    <dgm:cxn modelId="{92DE6440-9623-4E0B-9181-3003859783DB}" type="presParOf" srcId="{FC8207A5-DCC3-446A-A591-B8C4E98B2C4D}" destId="{91098A0F-9689-495D-AD73-953991FE43EE}" srcOrd="2" destOrd="0" presId="urn:microsoft.com/office/officeart/2005/8/layout/orgChart1"/>
    <dgm:cxn modelId="{916C323C-74DE-4B9A-A403-936630EE4B63}" type="presParOf" srcId="{FC8207A5-DCC3-446A-A591-B8C4E98B2C4D}" destId="{6B51426C-DBFA-4CA4-A50F-CBA5127AFAAC}" srcOrd="3" destOrd="0" presId="urn:microsoft.com/office/officeart/2005/8/layout/orgChart1"/>
    <dgm:cxn modelId="{E77072BC-87C1-44EB-AE1D-5547F814025B}" type="presParOf" srcId="{6B51426C-DBFA-4CA4-A50F-CBA5127AFAAC}" destId="{15DC8FEE-275C-4AAD-B87E-84AB598A4B5B}" srcOrd="0" destOrd="0" presId="urn:microsoft.com/office/officeart/2005/8/layout/orgChart1"/>
    <dgm:cxn modelId="{5B923456-27BA-48C9-ACB4-473CFCC91B14}" type="presParOf" srcId="{15DC8FEE-275C-4AAD-B87E-84AB598A4B5B}" destId="{6DEC5521-43F0-4721-B86E-7B7546CC7A9D}" srcOrd="0" destOrd="0" presId="urn:microsoft.com/office/officeart/2005/8/layout/orgChart1"/>
    <dgm:cxn modelId="{25C997B3-B1CB-4701-9928-BE4409BA1B75}" type="presParOf" srcId="{15DC8FEE-275C-4AAD-B87E-84AB598A4B5B}" destId="{CF4DA6B2-7233-4D9F-84C1-8F41469A22B4}" srcOrd="1" destOrd="0" presId="urn:microsoft.com/office/officeart/2005/8/layout/orgChart1"/>
    <dgm:cxn modelId="{74FAE845-05AB-4436-9503-4A22825F8B51}" type="presParOf" srcId="{6B51426C-DBFA-4CA4-A50F-CBA5127AFAAC}" destId="{E37090E9-7A33-488B-8F11-568D8C5ADEB2}" srcOrd="1" destOrd="0" presId="urn:microsoft.com/office/officeart/2005/8/layout/orgChart1"/>
    <dgm:cxn modelId="{0AB9EF0E-B821-4931-9ABC-AD99FF739469}" type="presParOf" srcId="{6B51426C-DBFA-4CA4-A50F-CBA5127AFAAC}" destId="{8763E7D6-2D4C-44A8-8332-242CB5C24F8B}" srcOrd="2" destOrd="0" presId="urn:microsoft.com/office/officeart/2005/8/layout/orgChart1"/>
    <dgm:cxn modelId="{CA9C4BD1-36A3-4FC9-8012-90E199E1C50C}" type="presParOf" srcId="{D4A349E4-F80D-41EF-837C-9334A3F386F0}" destId="{ACE0C7B6-47FE-43CF-80C3-FBCE493D963A}" srcOrd="2" destOrd="0" presId="urn:microsoft.com/office/officeart/2005/8/layout/orgChart1"/>
    <dgm:cxn modelId="{DFA5B390-B24B-4AB3-A295-BDC236D5F2E2}" type="presParOf" srcId="{CA00D98D-588A-4109-A016-94DB19220A10}" destId="{8B9B45EC-317C-49D2-BE3E-DFF764079EB1}" srcOrd="2" destOrd="0" presId="urn:microsoft.com/office/officeart/2005/8/layout/orgChart1"/>
    <dgm:cxn modelId="{08ED36D2-8ED6-4552-AB2F-75F379AE41EB}" type="presParOf" srcId="{05E9AEE3-33F1-477C-984F-A7BABB55835C}" destId="{B4A267C8-06C8-4219-BF07-8602FD27375F}" srcOrd="2" destOrd="0" presId="urn:microsoft.com/office/officeart/2005/8/layout/orgChart1"/>
    <dgm:cxn modelId="{E728852B-E13D-47B2-8E29-666D1FFECC69}" type="presParOf" srcId="{05E9AEE3-33F1-477C-984F-A7BABB55835C}" destId="{3C922829-B432-4776-8F83-522F71C618A7}" srcOrd="3" destOrd="0" presId="urn:microsoft.com/office/officeart/2005/8/layout/orgChart1"/>
    <dgm:cxn modelId="{9C77EE4F-B1F0-4EE4-A344-81B9AFB02EE7}" type="presParOf" srcId="{3C922829-B432-4776-8F83-522F71C618A7}" destId="{F8E89358-2CE6-45B5-9FC7-B53500BE03ED}" srcOrd="0" destOrd="0" presId="urn:microsoft.com/office/officeart/2005/8/layout/orgChart1"/>
    <dgm:cxn modelId="{A3081C12-326E-4065-A205-9205BFDB4362}" type="presParOf" srcId="{F8E89358-2CE6-45B5-9FC7-B53500BE03ED}" destId="{D5E169CA-9441-46C7-8F6F-6F4756E6AD31}" srcOrd="0" destOrd="0" presId="urn:microsoft.com/office/officeart/2005/8/layout/orgChart1"/>
    <dgm:cxn modelId="{21ECCF6B-D0BF-4D0C-AED1-AD6667368040}" type="presParOf" srcId="{F8E89358-2CE6-45B5-9FC7-B53500BE03ED}" destId="{1A8A7104-F6C2-48AF-8DF8-5B317D85A2A1}" srcOrd="1" destOrd="0" presId="urn:microsoft.com/office/officeart/2005/8/layout/orgChart1"/>
    <dgm:cxn modelId="{226B31B7-E529-47E7-A8B0-2C2C203B53ED}" type="presParOf" srcId="{3C922829-B432-4776-8F83-522F71C618A7}" destId="{18962889-AD35-485F-94B8-ED9D2CB40CC3}" srcOrd="1" destOrd="0" presId="urn:microsoft.com/office/officeart/2005/8/layout/orgChart1"/>
    <dgm:cxn modelId="{208D8B72-7EDC-4E0D-A82F-24FED4F18959}" type="presParOf" srcId="{18962889-AD35-485F-94B8-ED9D2CB40CC3}" destId="{F82A3252-4EBC-4C5F-A8A4-5F16E3C3F17F}" srcOrd="0" destOrd="0" presId="urn:microsoft.com/office/officeart/2005/8/layout/orgChart1"/>
    <dgm:cxn modelId="{211D1879-AC71-42D5-8E73-2A0D5BC8104D}" type="presParOf" srcId="{18962889-AD35-485F-94B8-ED9D2CB40CC3}" destId="{7F2A67F7-CA3E-4B78-B609-BC90533FA537}" srcOrd="1" destOrd="0" presId="urn:microsoft.com/office/officeart/2005/8/layout/orgChart1"/>
    <dgm:cxn modelId="{54DB0A5E-1D42-4046-B5A7-8B2B5AF4398C}" type="presParOf" srcId="{7F2A67F7-CA3E-4B78-B609-BC90533FA537}" destId="{F73AFC79-B092-4C76-B887-5F60EE7C15BF}" srcOrd="0" destOrd="0" presId="urn:microsoft.com/office/officeart/2005/8/layout/orgChart1"/>
    <dgm:cxn modelId="{F89D6864-E6DB-4C42-9AD8-F2351B962AA9}" type="presParOf" srcId="{F73AFC79-B092-4C76-B887-5F60EE7C15BF}" destId="{170800C8-6467-4F63-BFA3-7343AB5DE193}" srcOrd="0" destOrd="0" presId="urn:microsoft.com/office/officeart/2005/8/layout/orgChart1"/>
    <dgm:cxn modelId="{8093E29A-DBAD-4580-B00A-3A53CBD44313}" type="presParOf" srcId="{F73AFC79-B092-4C76-B887-5F60EE7C15BF}" destId="{04006276-D118-4714-B996-7D50401F9FCB}" srcOrd="1" destOrd="0" presId="urn:microsoft.com/office/officeart/2005/8/layout/orgChart1"/>
    <dgm:cxn modelId="{031FB50B-6CCC-41E4-BE8A-4647AE9FC61E}" type="presParOf" srcId="{7F2A67F7-CA3E-4B78-B609-BC90533FA537}" destId="{31CC64E6-14D7-4501-8DEE-8876AD9C6FED}" srcOrd="1" destOrd="0" presId="urn:microsoft.com/office/officeart/2005/8/layout/orgChart1"/>
    <dgm:cxn modelId="{09244DB5-41B2-44AB-A228-549CB7A61DF8}" type="presParOf" srcId="{7F2A67F7-CA3E-4B78-B609-BC90533FA537}" destId="{26569D8C-8477-4952-BF3D-2A30F6D52EDA}" srcOrd="2" destOrd="0" presId="urn:microsoft.com/office/officeart/2005/8/layout/orgChart1"/>
    <dgm:cxn modelId="{1B580D71-0DBB-417D-A760-EAAA971FAE10}" type="presParOf" srcId="{18962889-AD35-485F-94B8-ED9D2CB40CC3}" destId="{2024A2D3-2393-4B2C-9AA1-85AF6F8D3098}" srcOrd="2" destOrd="0" presId="urn:microsoft.com/office/officeart/2005/8/layout/orgChart1"/>
    <dgm:cxn modelId="{0E2C45FD-11BA-4D6B-8532-D4A05D29025C}" type="presParOf" srcId="{18962889-AD35-485F-94B8-ED9D2CB40CC3}" destId="{55A176D4-C72E-4337-8BD2-74E378F0801B}" srcOrd="3" destOrd="0" presId="urn:microsoft.com/office/officeart/2005/8/layout/orgChart1"/>
    <dgm:cxn modelId="{F44DADFF-394F-4AA1-BD19-192AF3CAEA8C}" type="presParOf" srcId="{55A176D4-C72E-4337-8BD2-74E378F0801B}" destId="{E30553E6-5DF1-4BF3-9EC3-B0F62B3DCBCA}" srcOrd="0" destOrd="0" presId="urn:microsoft.com/office/officeart/2005/8/layout/orgChart1"/>
    <dgm:cxn modelId="{91D732E0-687B-40A4-B5DA-6FF254DFDA6C}" type="presParOf" srcId="{E30553E6-5DF1-4BF3-9EC3-B0F62B3DCBCA}" destId="{3463C8BA-5859-4205-8793-2BF0DD35BD99}" srcOrd="0" destOrd="0" presId="urn:microsoft.com/office/officeart/2005/8/layout/orgChart1"/>
    <dgm:cxn modelId="{546FAA0A-0E6F-4862-A5A0-C4AD4382829E}" type="presParOf" srcId="{E30553E6-5DF1-4BF3-9EC3-B0F62B3DCBCA}" destId="{A26661A3-AD37-4D2C-A109-093325BE4927}" srcOrd="1" destOrd="0" presId="urn:microsoft.com/office/officeart/2005/8/layout/orgChart1"/>
    <dgm:cxn modelId="{A3E546F7-8DFB-471B-A628-E175369A9D60}" type="presParOf" srcId="{55A176D4-C72E-4337-8BD2-74E378F0801B}" destId="{C253A384-FD5B-4535-A1B1-2DE948644096}" srcOrd="1" destOrd="0" presId="urn:microsoft.com/office/officeart/2005/8/layout/orgChart1"/>
    <dgm:cxn modelId="{91C00952-A80A-4471-93B3-95120BDB8468}" type="presParOf" srcId="{C253A384-FD5B-4535-A1B1-2DE948644096}" destId="{E544F51B-9994-4193-B358-4E54E0CE69EB}" srcOrd="0" destOrd="0" presId="urn:microsoft.com/office/officeart/2005/8/layout/orgChart1"/>
    <dgm:cxn modelId="{DE43A6A7-28D3-4905-9715-FA854D05CFB1}" type="presParOf" srcId="{C253A384-FD5B-4535-A1B1-2DE948644096}" destId="{F145631E-701C-41BD-836B-BDD85E83566D}" srcOrd="1" destOrd="0" presId="urn:microsoft.com/office/officeart/2005/8/layout/orgChart1"/>
    <dgm:cxn modelId="{76859919-10D7-440D-802D-73E124091015}" type="presParOf" srcId="{F145631E-701C-41BD-836B-BDD85E83566D}" destId="{A70C766D-4CB7-41FE-9458-AC1E3D47F63A}" srcOrd="0" destOrd="0" presId="urn:microsoft.com/office/officeart/2005/8/layout/orgChart1"/>
    <dgm:cxn modelId="{AB07D555-F398-4D08-8F23-D6A2A7A1C350}" type="presParOf" srcId="{A70C766D-4CB7-41FE-9458-AC1E3D47F63A}" destId="{9C4CD4BE-3FD1-48F0-9FFF-B12562782536}" srcOrd="0" destOrd="0" presId="urn:microsoft.com/office/officeart/2005/8/layout/orgChart1"/>
    <dgm:cxn modelId="{C0889838-F9E3-4030-BEB8-EB8FA493C08E}" type="presParOf" srcId="{A70C766D-4CB7-41FE-9458-AC1E3D47F63A}" destId="{8606B19C-400C-43B9-9EC7-67429EE4AFF1}" srcOrd="1" destOrd="0" presId="urn:microsoft.com/office/officeart/2005/8/layout/orgChart1"/>
    <dgm:cxn modelId="{5E6026D5-12AD-43D7-A488-424FD6DFEA51}" type="presParOf" srcId="{F145631E-701C-41BD-836B-BDD85E83566D}" destId="{9CAC4AE2-88CA-4741-96F2-3BDF1F8031CE}" srcOrd="1" destOrd="0" presId="urn:microsoft.com/office/officeart/2005/8/layout/orgChart1"/>
    <dgm:cxn modelId="{151D75AE-1704-418D-BFFF-F7215FA4D2EA}" type="presParOf" srcId="{F145631E-701C-41BD-836B-BDD85E83566D}" destId="{E4B0E2A0-DF4C-4B5A-9571-D4DE043CFC30}" srcOrd="2" destOrd="0" presId="urn:microsoft.com/office/officeart/2005/8/layout/orgChart1"/>
    <dgm:cxn modelId="{97ADCB4B-334D-4BC2-B190-6DEDDE2F2A32}" type="presParOf" srcId="{C253A384-FD5B-4535-A1B1-2DE948644096}" destId="{832B3E46-9082-4EBB-971C-88A8EB20B0C9}" srcOrd="2" destOrd="0" presId="urn:microsoft.com/office/officeart/2005/8/layout/orgChart1"/>
    <dgm:cxn modelId="{EBA6218C-19E8-4F3C-ACBC-C8629AE65343}" type="presParOf" srcId="{C253A384-FD5B-4535-A1B1-2DE948644096}" destId="{DFDC4E14-6877-4ABD-BDCC-576224C800A6}" srcOrd="3" destOrd="0" presId="urn:microsoft.com/office/officeart/2005/8/layout/orgChart1"/>
    <dgm:cxn modelId="{96C219EB-F3E0-409B-B39F-8BD142F29F3F}" type="presParOf" srcId="{DFDC4E14-6877-4ABD-BDCC-576224C800A6}" destId="{06E22F03-4047-4DEA-B6DC-1BB4CA5D2AF7}" srcOrd="0" destOrd="0" presId="urn:microsoft.com/office/officeart/2005/8/layout/orgChart1"/>
    <dgm:cxn modelId="{94EAEE8A-1668-4DE8-A72D-5BD0B959C844}" type="presParOf" srcId="{06E22F03-4047-4DEA-B6DC-1BB4CA5D2AF7}" destId="{BD9FF5E9-4E94-44C7-BB4F-1933B82AB44E}" srcOrd="0" destOrd="0" presId="urn:microsoft.com/office/officeart/2005/8/layout/orgChart1"/>
    <dgm:cxn modelId="{72FFB00E-2B40-4BCC-9687-9B304A3E9072}" type="presParOf" srcId="{06E22F03-4047-4DEA-B6DC-1BB4CA5D2AF7}" destId="{6F61652A-65C4-4E61-8264-F5B318A38D9B}" srcOrd="1" destOrd="0" presId="urn:microsoft.com/office/officeart/2005/8/layout/orgChart1"/>
    <dgm:cxn modelId="{E9E48C2D-0B86-42ED-BD01-59F286EF5503}" type="presParOf" srcId="{DFDC4E14-6877-4ABD-BDCC-576224C800A6}" destId="{46D27635-A81A-4039-B895-ADCDF9103518}" srcOrd="1" destOrd="0" presId="urn:microsoft.com/office/officeart/2005/8/layout/orgChart1"/>
    <dgm:cxn modelId="{F5EED4CA-732E-47F5-9010-64A30C1A4E8B}" type="presParOf" srcId="{DFDC4E14-6877-4ABD-BDCC-576224C800A6}" destId="{BC366044-3AEE-43CD-A21C-3B37F7D6F39B}" srcOrd="2" destOrd="0" presId="urn:microsoft.com/office/officeart/2005/8/layout/orgChart1"/>
    <dgm:cxn modelId="{82142F16-DE9B-4986-8D1C-89AA6C13557A}" type="presParOf" srcId="{55A176D4-C72E-4337-8BD2-74E378F0801B}" destId="{4412754A-5878-40FD-9FD2-7F6F13268221}" srcOrd="2" destOrd="0" presId="urn:microsoft.com/office/officeart/2005/8/layout/orgChart1"/>
    <dgm:cxn modelId="{13AE6254-240B-4A9D-A4D1-CB8F578966F2}" type="presParOf" srcId="{18962889-AD35-485F-94B8-ED9D2CB40CC3}" destId="{C3E2E71F-0319-439B-9723-8D4C213C6A23}" srcOrd="4" destOrd="0" presId="urn:microsoft.com/office/officeart/2005/8/layout/orgChart1"/>
    <dgm:cxn modelId="{A92751E1-743C-4BF4-B510-71A4EA1AEEAC}" type="presParOf" srcId="{18962889-AD35-485F-94B8-ED9D2CB40CC3}" destId="{A4A61366-6A49-4B3C-A401-854CA35E212F}" srcOrd="5" destOrd="0" presId="urn:microsoft.com/office/officeart/2005/8/layout/orgChart1"/>
    <dgm:cxn modelId="{1834D285-7B33-4478-B441-67C9C0F3AFC4}" type="presParOf" srcId="{A4A61366-6A49-4B3C-A401-854CA35E212F}" destId="{CC8F6ABE-080A-480B-B577-01C039C004BD}" srcOrd="0" destOrd="0" presId="urn:microsoft.com/office/officeart/2005/8/layout/orgChart1"/>
    <dgm:cxn modelId="{093E7B93-9825-4B05-B217-368F5FDC2493}" type="presParOf" srcId="{CC8F6ABE-080A-480B-B577-01C039C004BD}" destId="{9027EA7B-937B-4EF2-AA41-02FE787434FA}" srcOrd="0" destOrd="0" presId="urn:microsoft.com/office/officeart/2005/8/layout/orgChart1"/>
    <dgm:cxn modelId="{8D427586-81F2-4F36-903C-91612C821650}" type="presParOf" srcId="{CC8F6ABE-080A-480B-B577-01C039C004BD}" destId="{02B9E165-AAFC-4A4E-9048-10B142018781}" srcOrd="1" destOrd="0" presId="urn:microsoft.com/office/officeart/2005/8/layout/orgChart1"/>
    <dgm:cxn modelId="{95AE2B76-D8E2-4BE1-A696-2C3DA677B84E}" type="presParOf" srcId="{A4A61366-6A49-4B3C-A401-854CA35E212F}" destId="{610A4436-581C-4919-9C57-6B84D2212791}" srcOrd="1" destOrd="0" presId="urn:microsoft.com/office/officeart/2005/8/layout/orgChart1"/>
    <dgm:cxn modelId="{2F551E1C-55D3-4F2B-8838-C5F17DD99C65}" type="presParOf" srcId="{610A4436-581C-4919-9C57-6B84D2212791}" destId="{F664D2B9-CC9E-45EA-A6FB-6888A80B1E82}" srcOrd="0" destOrd="0" presId="urn:microsoft.com/office/officeart/2005/8/layout/orgChart1"/>
    <dgm:cxn modelId="{CFE4F2A0-946E-454A-9445-91E4B1B9DB40}" type="presParOf" srcId="{610A4436-581C-4919-9C57-6B84D2212791}" destId="{BC0F6AE2-D516-4052-BA00-6B1772800D29}" srcOrd="1" destOrd="0" presId="urn:microsoft.com/office/officeart/2005/8/layout/orgChart1"/>
    <dgm:cxn modelId="{67CCE3DF-71C5-4699-A2F5-17D3B5347D9E}" type="presParOf" srcId="{BC0F6AE2-D516-4052-BA00-6B1772800D29}" destId="{A57E96B9-2B0B-4EF1-BE6B-AB0188A5A4BF}" srcOrd="0" destOrd="0" presId="urn:microsoft.com/office/officeart/2005/8/layout/orgChart1"/>
    <dgm:cxn modelId="{BD984A38-8E57-4493-9D5F-B0D635CE076F}" type="presParOf" srcId="{A57E96B9-2B0B-4EF1-BE6B-AB0188A5A4BF}" destId="{F304EF2D-04AA-41A5-BE49-C1EDD848CC48}" srcOrd="0" destOrd="0" presId="urn:microsoft.com/office/officeart/2005/8/layout/orgChart1"/>
    <dgm:cxn modelId="{AACB4431-1119-4AAE-B2AB-9A731DB64686}" type="presParOf" srcId="{A57E96B9-2B0B-4EF1-BE6B-AB0188A5A4BF}" destId="{173FC676-3156-46C6-BB26-D96503113BC9}" srcOrd="1" destOrd="0" presId="urn:microsoft.com/office/officeart/2005/8/layout/orgChart1"/>
    <dgm:cxn modelId="{EDBBEC24-A04D-4104-8A0B-EC90C226B830}" type="presParOf" srcId="{BC0F6AE2-D516-4052-BA00-6B1772800D29}" destId="{B95EE376-6701-46AD-8779-5463CF785E65}" srcOrd="1" destOrd="0" presId="urn:microsoft.com/office/officeart/2005/8/layout/orgChart1"/>
    <dgm:cxn modelId="{59D8106F-41C3-4624-A785-8F85907ECCE8}" type="presParOf" srcId="{BC0F6AE2-D516-4052-BA00-6B1772800D29}" destId="{19DAF9E9-C154-4542-97D7-F113835A6752}" srcOrd="2" destOrd="0" presId="urn:microsoft.com/office/officeart/2005/8/layout/orgChart1"/>
    <dgm:cxn modelId="{5ED9BDB0-46A7-4161-97C2-E8D255842A94}" type="presParOf" srcId="{610A4436-581C-4919-9C57-6B84D2212791}" destId="{5DD09BE4-F951-41F3-97FF-78ED555FC0F9}" srcOrd="2" destOrd="0" presId="urn:microsoft.com/office/officeart/2005/8/layout/orgChart1"/>
    <dgm:cxn modelId="{3351E713-85E1-4326-BF6B-95636D32F84D}" type="presParOf" srcId="{610A4436-581C-4919-9C57-6B84D2212791}" destId="{2D3288B2-9897-4A35-A011-5E6ACEE7C060}" srcOrd="3" destOrd="0" presId="urn:microsoft.com/office/officeart/2005/8/layout/orgChart1"/>
    <dgm:cxn modelId="{86E4C027-8917-4593-87B8-0DB13FCB6EF9}" type="presParOf" srcId="{2D3288B2-9897-4A35-A011-5E6ACEE7C060}" destId="{EF47A751-4AE4-40CC-B9FE-73A3DA644716}" srcOrd="0" destOrd="0" presId="urn:microsoft.com/office/officeart/2005/8/layout/orgChart1"/>
    <dgm:cxn modelId="{D881D12A-C8B8-4888-8731-D84E9BB56F76}" type="presParOf" srcId="{EF47A751-4AE4-40CC-B9FE-73A3DA644716}" destId="{F8D2E61B-1C1E-40B5-AD56-C1BDBC48C6F4}" srcOrd="0" destOrd="0" presId="urn:microsoft.com/office/officeart/2005/8/layout/orgChart1"/>
    <dgm:cxn modelId="{6203B864-DF45-4167-9A3F-6E7D5D380A6E}" type="presParOf" srcId="{EF47A751-4AE4-40CC-B9FE-73A3DA644716}" destId="{0BCC58F7-AB63-43E6-B3DB-872A4E519CC3}" srcOrd="1" destOrd="0" presId="urn:microsoft.com/office/officeart/2005/8/layout/orgChart1"/>
    <dgm:cxn modelId="{AC5A191C-B2A0-4C6F-9E5E-7CFDC7671FF5}" type="presParOf" srcId="{2D3288B2-9897-4A35-A011-5E6ACEE7C060}" destId="{1BD197C1-CB1F-400A-98C6-335E17B8DB8E}" srcOrd="1" destOrd="0" presId="urn:microsoft.com/office/officeart/2005/8/layout/orgChart1"/>
    <dgm:cxn modelId="{EA973551-148C-4B46-862E-59C4DA11F1FE}" type="presParOf" srcId="{2D3288B2-9897-4A35-A011-5E6ACEE7C060}" destId="{940EAF0E-6648-4581-8DA2-9ADC95B43DC5}" srcOrd="2" destOrd="0" presId="urn:microsoft.com/office/officeart/2005/8/layout/orgChart1"/>
    <dgm:cxn modelId="{4C12C504-8C92-412C-8A1B-55AE39583C8B}" type="presParOf" srcId="{A4A61366-6A49-4B3C-A401-854CA35E212F}" destId="{83FD3743-D82C-4B4A-866A-0869ED84666B}" srcOrd="2" destOrd="0" presId="urn:microsoft.com/office/officeart/2005/8/layout/orgChart1"/>
    <dgm:cxn modelId="{625DC3C1-2C77-40DB-A872-DD7A1A974926}" type="presParOf" srcId="{3C922829-B432-4776-8F83-522F71C618A7}" destId="{02DAE8E0-05BB-403E-B68A-7AA53F4E0ABB}" srcOrd="2" destOrd="0" presId="urn:microsoft.com/office/officeart/2005/8/layout/orgChart1"/>
    <dgm:cxn modelId="{6CFFFAEC-BDC0-467B-8B6D-1BE53E2BAB73}" type="presParOf" srcId="{43B7047F-7238-4242-99EB-481EDA38C537}" destId="{43D70D10-1E18-4AF8-A556-2A2EE8D7C184}" srcOrd="2" destOrd="0" presId="urn:microsoft.com/office/officeart/2005/8/layout/orgChart1"/>
    <dgm:cxn modelId="{E92FD26D-92D7-4F1D-92F6-61C86070FA8E}" type="presParOf" srcId="{43D70D10-1E18-4AF8-A556-2A2EE8D7C184}" destId="{EE111B71-77DB-4C89-9F41-A204007F919C}" srcOrd="0" destOrd="0" presId="urn:microsoft.com/office/officeart/2005/8/layout/orgChart1"/>
    <dgm:cxn modelId="{DEED7BBF-EE74-4541-B343-C2FE862CF4F9}" type="presParOf" srcId="{43D70D10-1E18-4AF8-A556-2A2EE8D7C184}" destId="{6E3722CB-D33B-4DED-ACF3-F5D0E6BE65E7}" srcOrd="1" destOrd="0" presId="urn:microsoft.com/office/officeart/2005/8/layout/orgChart1"/>
    <dgm:cxn modelId="{AD4E28F4-9BC7-4FC9-A2F6-B907355E8256}" type="presParOf" srcId="{6E3722CB-D33B-4DED-ACF3-F5D0E6BE65E7}" destId="{7BCD8785-6F50-4AD3-BF7B-1733DCE56574}" srcOrd="0" destOrd="0" presId="urn:microsoft.com/office/officeart/2005/8/layout/orgChart1"/>
    <dgm:cxn modelId="{C3AD9D66-D147-451C-82AC-366DAC1C4F95}" type="presParOf" srcId="{7BCD8785-6F50-4AD3-BF7B-1733DCE56574}" destId="{3A84461C-96BC-41F6-95A7-4A784F8FFBDE}" srcOrd="0" destOrd="0" presId="urn:microsoft.com/office/officeart/2005/8/layout/orgChart1"/>
    <dgm:cxn modelId="{50AA8EFB-5051-408A-8928-28AF42A29328}" type="presParOf" srcId="{7BCD8785-6F50-4AD3-BF7B-1733DCE56574}" destId="{5CA8D277-CBCA-4880-A798-C78DB64EDFCA}" srcOrd="1" destOrd="0" presId="urn:microsoft.com/office/officeart/2005/8/layout/orgChart1"/>
    <dgm:cxn modelId="{67F63F5F-3963-4C70-8F08-CF5C4BF36101}" type="presParOf" srcId="{6E3722CB-D33B-4DED-ACF3-F5D0E6BE65E7}" destId="{D2C6D27A-17B2-4362-84C2-0D461489F1BB}" srcOrd="1" destOrd="0" presId="urn:microsoft.com/office/officeart/2005/8/layout/orgChart1"/>
    <dgm:cxn modelId="{E92ED126-DF2F-41CB-A56D-4D91B497988F}" type="presParOf" srcId="{6E3722CB-D33B-4DED-ACF3-F5D0E6BE65E7}" destId="{D572E238-B487-4507-8AEC-A172DF3EF708}" srcOrd="2" destOrd="0" presId="urn:microsoft.com/office/officeart/2005/8/layout/orgChart1"/>
    <dgm:cxn modelId="{6C927302-CF0A-4B21-9B9F-AEE4953E300B}" type="presParOf" srcId="{43D70D10-1E18-4AF8-A556-2A2EE8D7C184}" destId="{33A6E038-5624-4877-8B3D-2BBF5AD88940}" srcOrd="2" destOrd="0" presId="urn:microsoft.com/office/officeart/2005/8/layout/orgChart1"/>
    <dgm:cxn modelId="{2489950A-FDC4-40A5-AB5B-4341D974EC64}" type="presParOf" srcId="{43D70D10-1E18-4AF8-A556-2A2EE8D7C184}" destId="{0E9347B5-5E57-4D2A-BE59-207772953F20}" srcOrd="3" destOrd="0" presId="urn:microsoft.com/office/officeart/2005/8/layout/orgChart1"/>
    <dgm:cxn modelId="{8BB16EF5-6F30-4E86-8A9D-2762324C3CBD}" type="presParOf" srcId="{0E9347B5-5E57-4D2A-BE59-207772953F20}" destId="{A00B3A28-4F0D-4E7D-9ECF-17AC2EAB4C7A}" srcOrd="0" destOrd="0" presId="urn:microsoft.com/office/officeart/2005/8/layout/orgChart1"/>
    <dgm:cxn modelId="{52EFA8AB-A3E6-4349-9908-92AF08F01AEC}" type="presParOf" srcId="{A00B3A28-4F0D-4E7D-9ECF-17AC2EAB4C7A}" destId="{FBA09846-1292-4C31-B152-04E3963E4AE7}" srcOrd="0" destOrd="0" presId="urn:microsoft.com/office/officeart/2005/8/layout/orgChart1"/>
    <dgm:cxn modelId="{F93CEC3D-50AA-4792-ABB7-1F6293887145}" type="presParOf" srcId="{A00B3A28-4F0D-4E7D-9ECF-17AC2EAB4C7A}" destId="{FFC7C5C9-B9B4-4A03-8FD0-1EE2BAC0CC1B}" srcOrd="1" destOrd="0" presId="urn:microsoft.com/office/officeart/2005/8/layout/orgChart1"/>
    <dgm:cxn modelId="{36212AB3-1832-4280-BFC8-0D11A6940D67}" type="presParOf" srcId="{0E9347B5-5E57-4D2A-BE59-207772953F20}" destId="{9FBC5A6E-AB3B-47A1-9C7D-0AAC30A4853F}" srcOrd="1" destOrd="0" presId="urn:microsoft.com/office/officeart/2005/8/layout/orgChart1"/>
    <dgm:cxn modelId="{E92537D6-0E20-456F-ACE8-69A1661F9A1B}" type="presParOf" srcId="{0E9347B5-5E57-4D2A-BE59-207772953F20}" destId="{B09436C9-D818-4162-B894-5DAACD5F80DF}" srcOrd="2" destOrd="0" presId="urn:microsoft.com/office/officeart/2005/8/layout/orgChart1"/>
    <dgm:cxn modelId="{3DF43CD2-0A45-4BB9-B5D5-165E9FC0DE8C}" type="presParOf" srcId="{43D70D10-1E18-4AF8-A556-2A2EE8D7C184}" destId="{4F7FBCA2-384B-49FF-B7C5-3045DB4CCACA}" srcOrd="4" destOrd="0" presId="urn:microsoft.com/office/officeart/2005/8/layout/orgChart1"/>
    <dgm:cxn modelId="{133AA76A-60AD-466C-9155-981661F14D09}" type="presParOf" srcId="{43D70D10-1E18-4AF8-A556-2A2EE8D7C184}" destId="{D8834F69-E467-4133-BE2C-8C651D8B19C1}" srcOrd="5" destOrd="0" presId="urn:microsoft.com/office/officeart/2005/8/layout/orgChart1"/>
    <dgm:cxn modelId="{8B6456AF-F508-4C63-8798-796F0CEBF4E7}" type="presParOf" srcId="{D8834F69-E467-4133-BE2C-8C651D8B19C1}" destId="{7D0FC38A-45DB-4C0D-B22C-A1946332CBE9}" srcOrd="0" destOrd="0" presId="urn:microsoft.com/office/officeart/2005/8/layout/orgChart1"/>
    <dgm:cxn modelId="{3B12BC08-CBD9-49A2-AEBF-0989FC783BA9}" type="presParOf" srcId="{7D0FC38A-45DB-4C0D-B22C-A1946332CBE9}" destId="{159FB8EA-55B2-426C-837E-C3C8371D4FD5}" srcOrd="0" destOrd="0" presId="urn:microsoft.com/office/officeart/2005/8/layout/orgChart1"/>
    <dgm:cxn modelId="{0EEFC314-9EB9-4F2A-A032-A6A0DFA1889C}" type="presParOf" srcId="{7D0FC38A-45DB-4C0D-B22C-A1946332CBE9}" destId="{A0A32492-8974-463E-86F8-D8F00DAF6C64}" srcOrd="1" destOrd="0" presId="urn:microsoft.com/office/officeart/2005/8/layout/orgChart1"/>
    <dgm:cxn modelId="{114164C0-464F-4DC0-95DA-BAC9D01DEF90}" type="presParOf" srcId="{D8834F69-E467-4133-BE2C-8C651D8B19C1}" destId="{53E8EDFE-0B0C-4C6E-8837-1F1AF144A705}" srcOrd="1" destOrd="0" presId="urn:microsoft.com/office/officeart/2005/8/layout/orgChart1"/>
    <dgm:cxn modelId="{9513623F-7058-4E75-94AF-82C6ACDE9CC5}" type="presParOf" srcId="{53E8EDFE-0B0C-4C6E-8837-1F1AF144A705}" destId="{B73055C6-B600-4B4A-9960-BCBB7C1CD26D}" srcOrd="0" destOrd="0" presId="urn:microsoft.com/office/officeart/2005/8/layout/orgChart1"/>
    <dgm:cxn modelId="{71B8108F-1727-4DAA-943A-EBF3AA9DE8AB}" type="presParOf" srcId="{53E8EDFE-0B0C-4C6E-8837-1F1AF144A705}" destId="{651DD2CC-7073-427B-B0C1-F815F5098EBD}" srcOrd="1" destOrd="0" presId="urn:microsoft.com/office/officeart/2005/8/layout/orgChart1"/>
    <dgm:cxn modelId="{C2153484-5FDA-4F04-B0EE-79DBD7FDD190}" type="presParOf" srcId="{651DD2CC-7073-427B-B0C1-F815F5098EBD}" destId="{F805EC78-2BCF-44BF-AC2B-8FAE96BAB995}" srcOrd="0" destOrd="0" presId="urn:microsoft.com/office/officeart/2005/8/layout/orgChart1"/>
    <dgm:cxn modelId="{1461B397-1007-44DC-8FE0-C70F249F366E}" type="presParOf" srcId="{F805EC78-2BCF-44BF-AC2B-8FAE96BAB995}" destId="{0785D5C2-6A51-4D45-ACC5-E6BCD72803F0}" srcOrd="0" destOrd="0" presId="urn:microsoft.com/office/officeart/2005/8/layout/orgChart1"/>
    <dgm:cxn modelId="{E567DDE7-7229-4E91-9BFA-C6700347A47A}" type="presParOf" srcId="{F805EC78-2BCF-44BF-AC2B-8FAE96BAB995}" destId="{C2C9041A-E27D-40E7-9602-71738166D9A5}" srcOrd="1" destOrd="0" presId="urn:microsoft.com/office/officeart/2005/8/layout/orgChart1"/>
    <dgm:cxn modelId="{B06C99F7-DA5E-46A0-9F16-9AFB992F4CDE}" type="presParOf" srcId="{651DD2CC-7073-427B-B0C1-F815F5098EBD}" destId="{71B3474D-7505-42DC-B68D-54B34740B237}" srcOrd="1" destOrd="0" presId="urn:microsoft.com/office/officeart/2005/8/layout/orgChart1"/>
    <dgm:cxn modelId="{E8F189DE-6297-4A0F-BA29-2128E624C56A}" type="presParOf" srcId="{651DD2CC-7073-427B-B0C1-F815F5098EBD}" destId="{0DCC5E2B-B401-407F-869C-698ADFABFB03}" srcOrd="2" destOrd="0" presId="urn:microsoft.com/office/officeart/2005/8/layout/orgChart1"/>
    <dgm:cxn modelId="{50CEF87F-FC66-4230-9C70-AED80AC506CC}" type="presParOf" srcId="{53E8EDFE-0B0C-4C6E-8837-1F1AF144A705}" destId="{3656DA0A-7B5D-44CC-A443-782E3E6C6A85}" srcOrd="2" destOrd="0" presId="urn:microsoft.com/office/officeart/2005/8/layout/orgChart1"/>
    <dgm:cxn modelId="{908A04E1-C834-4AD7-A5D1-D311DF16D179}" type="presParOf" srcId="{53E8EDFE-0B0C-4C6E-8837-1F1AF144A705}" destId="{92C1056D-BF34-4230-B539-F31A66376F5F}" srcOrd="3" destOrd="0" presId="urn:microsoft.com/office/officeart/2005/8/layout/orgChart1"/>
    <dgm:cxn modelId="{03F8CD3A-1ED3-49E4-A6E5-C68B114B5325}" type="presParOf" srcId="{92C1056D-BF34-4230-B539-F31A66376F5F}" destId="{1F6A6814-29A0-4C0B-9358-7F3610EAD37F}" srcOrd="0" destOrd="0" presId="urn:microsoft.com/office/officeart/2005/8/layout/orgChart1"/>
    <dgm:cxn modelId="{4288C142-A46A-4283-82A8-64AC599F24FA}" type="presParOf" srcId="{1F6A6814-29A0-4C0B-9358-7F3610EAD37F}" destId="{3D529ED5-3D43-4271-A0EA-EEDFE9B4E434}" srcOrd="0" destOrd="0" presId="urn:microsoft.com/office/officeart/2005/8/layout/orgChart1"/>
    <dgm:cxn modelId="{D0988E2B-1C66-4875-9DAD-239892E12888}" type="presParOf" srcId="{1F6A6814-29A0-4C0B-9358-7F3610EAD37F}" destId="{292BDBE6-4FF3-4585-A2C9-69593D92A158}" srcOrd="1" destOrd="0" presId="urn:microsoft.com/office/officeart/2005/8/layout/orgChart1"/>
    <dgm:cxn modelId="{365F1D75-0447-4695-BAB9-A11420EC8EE3}" type="presParOf" srcId="{92C1056D-BF34-4230-B539-F31A66376F5F}" destId="{09FFB1B6-6162-4CAF-A247-E399974501B5}" srcOrd="1" destOrd="0" presId="urn:microsoft.com/office/officeart/2005/8/layout/orgChart1"/>
    <dgm:cxn modelId="{87C28A52-5EB9-406E-8FCA-4E1D10BB15A6}" type="presParOf" srcId="{92C1056D-BF34-4230-B539-F31A66376F5F}" destId="{764E7B6A-DFC9-4E10-9633-7D85831E5EFF}" srcOrd="2" destOrd="0" presId="urn:microsoft.com/office/officeart/2005/8/layout/orgChart1"/>
    <dgm:cxn modelId="{FA514234-35EE-49AA-85AD-7744AF610B7F}" type="presParOf" srcId="{53E8EDFE-0B0C-4C6E-8837-1F1AF144A705}" destId="{D28636B7-DA7E-422A-9859-765A0982B37D}" srcOrd="4" destOrd="0" presId="urn:microsoft.com/office/officeart/2005/8/layout/orgChart1"/>
    <dgm:cxn modelId="{21D0FB40-7E23-4C9E-BAB9-8DDC61A96C13}" type="presParOf" srcId="{53E8EDFE-0B0C-4C6E-8837-1F1AF144A705}" destId="{53A03D42-5AC6-442E-B287-8C64C0E2BA0F}" srcOrd="5" destOrd="0" presId="urn:microsoft.com/office/officeart/2005/8/layout/orgChart1"/>
    <dgm:cxn modelId="{A4B1EA8D-6573-4551-8C0C-98ED103EBC20}" type="presParOf" srcId="{53A03D42-5AC6-442E-B287-8C64C0E2BA0F}" destId="{7952D2D7-7C1E-4A39-BFF7-75E382F3A035}" srcOrd="0" destOrd="0" presId="urn:microsoft.com/office/officeart/2005/8/layout/orgChart1"/>
    <dgm:cxn modelId="{37D1B408-C0C4-4A1F-A51B-F0CC8C380CF2}" type="presParOf" srcId="{7952D2D7-7C1E-4A39-BFF7-75E382F3A035}" destId="{B8464AF7-E693-4D6E-98EF-102DA1861F9D}" srcOrd="0" destOrd="0" presId="urn:microsoft.com/office/officeart/2005/8/layout/orgChart1"/>
    <dgm:cxn modelId="{97EFB9D5-C0DF-49A2-B660-06D857AA42E3}" type="presParOf" srcId="{7952D2D7-7C1E-4A39-BFF7-75E382F3A035}" destId="{5FF67A29-1B26-4072-8566-B0565EEFFF57}" srcOrd="1" destOrd="0" presId="urn:microsoft.com/office/officeart/2005/8/layout/orgChart1"/>
    <dgm:cxn modelId="{C85F9E57-E332-450F-BBAD-4D28A3DC7C5D}" type="presParOf" srcId="{53A03D42-5AC6-442E-B287-8C64C0E2BA0F}" destId="{2E8369F8-103C-4686-9ABA-89BFAE9570C2}" srcOrd="1" destOrd="0" presId="urn:microsoft.com/office/officeart/2005/8/layout/orgChart1"/>
    <dgm:cxn modelId="{3C39AA6E-C9CE-42FA-8389-1319678BAEF8}" type="presParOf" srcId="{53A03D42-5AC6-442E-B287-8C64C0E2BA0F}" destId="{96A86BE5-1EF5-4141-AFE7-0984D4A205D0}" srcOrd="2" destOrd="0" presId="urn:microsoft.com/office/officeart/2005/8/layout/orgChart1"/>
    <dgm:cxn modelId="{230E9D30-AFC6-483F-A2BB-92A37D72DF90}" type="presParOf" srcId="{D8834F69-E467-4133-BE2C-8C651D8B19C1}" destId="{CE8A2A01-74D2-4EBE-908B-D7C0C03BA3CA}" srcOrd="2" destOrd="0" presId="urn:microsoft.com/office/officeart/2005/8/layout/orgChart1"/>
    <dgm:cxn modelId="{E44279D3-DF76-4B3A-918D-0740B9754E61}" type="presParOf" srcId="{43D70D10-1E18-4AF8-A556-2A2EE8D7C184}" destId="{4E884A46-E56E-48C8-B385-2813DAFACC9B}" srcOrd="6" destOrd="0" presId="urn:microsoft.com/office/officeart/2005/8/layout/orgChart1"/>
    <dgm:cxn modelId="{530DA4AC-C538-4B71-B1B9-B53F9BAC1D3D}" type="presParOf" srcId="{43D70D10-1E18-4AF8-A556-2A2EE8D7C184}" destId="{854FC46C-C470-4E0F-A5D8-CB3292228CA8}" srcOrd="7" destOrd="0" presId="urn:microsoft.com/office/officeart/2005/8/layout/orgChart1"/>
    <dgm:cxn modelId="{16474C26-27B2-42E6-8075-FAB9D044DAA7}" type="presParOf" srcId="{854FC46C-C470-4E0F-A5D8-CB3292228CA8}" destId="{926B0B8B-0D87-40C1-B5EF-E0B39A2C62B4}" srcOrd="0" destOrd="0" presId="urn:microsoft.com/office/officeart/2005/8/layout/orgChart1"/>
    <dgm:cxn modelId="{6C2A5D0C-1017-47C4-89E3-42285E8290DD}" type="presParOf" srcId="{926B0B8B-0D87-40C1-B5EF-E0B39A2C62B4}" destId="{FDA36164-6D4A-4446-8580-5A010F6167A2}" srcOrd="0" destOrd="0" presId="urn:microsoft.com/office/officeart/2005/8/layout/orgChart1"/>
    <dgm:cxn modelId="{89E8F049-67B2-411A-8160-0A2F0042624D}" type="presParOf" srcId="{926B0B8B-0D87-40C1-B5EF-E0B39A2C62B4}" destId="{DA764B10-4C10-41FF-8EDF-D36C2E2E671C}" srcOrd="1" destOrd="0" presId="urn:microsoft.com/office/officeart/2005/8/layout/orgChart1"/>
    <dgm:cxn modelId="{6A589FF6-7C5D-4C29-8802-89611B19C215}" type="presParOf" srcId="{854FC46C-C470-4E0F-A5D8-CB3292228CA8}" destId="{F136B433-2BB6-44C8-BEB1-B897E7906A48}" srcOrd="1" destOrd="0" presId="urn:microsoft.com/office/officeart/2005/8/layout/orgChart1"/>
    <dgm:cxn modelId="{11F6A816-640F-4C64-8A14-6B69E67BD494}" type="presParOf" srcId="{F136B433-2BB6-44C8-BEB1-B897E7906A48}" destId="{3173683C-33F3-4576-8B89-F7F18899AA3A}" srcOrd="0" destOrd="0" presId="urn:microsoft.com/office/officeart/2005/8/layout/orgChart1"/>
    <dgm:cxn modelId="{4AA38AEA-6707-4AF0-9BD2-5898D9F21413}" type="presParOf" srcId="{F136B433-2BB6-44C8-BEB1-B897E7906A48}" destId="{65892208-2E41-4BD2-82B5-5F53B088DB29}" srcOrd="1" destOrd="0" presId="urn:microsoft.com/office/officeart/2005/8/layout/orgChart1"/>
    <dgm:cxn modelId="{75ED2C8E-44C2-4031-B47B-79BCEFC2C169}" type="presParOf" srcId="{65892208-2E41-4BD2-82B5-5F53B088DB29}" destId="{8B53BE4D-0232-45A9-8D83-088BEDAC2A75}" srcOrd="0" destOrd="0" presId="urn:microsoft.com/office/officeart/2005/8/layout/orgChart1"/>
    <dgm:cxn modelId="{13C8FFC5-61EC-46CE-BBCC-09EF756FBA83}" type="presParOf" srcId="{8B53BE4D-0232-45A9-8D83-088BEDAC2A75}" destId="{0A5C8FC1-FC91-4169-BD5A-BBAEA50A38C4}" srcOrd="0" destOrd="0" presId="urn:microsoft.com/office/officeart/2005/8/layout/orgChart1"/>
    <dgm:cxn modelId="{72BBD586-1DC7-4F73-AD9D-0DBC836C5B31}" type="presParOf" srcId="{8B53BE4D-0232-45A9-8D83-088BEDAC2A75}" destId="{51570C6E-DA1C-4C2D-AD95-71BBA3926B48}" srcOrd="1" destOrd="0" presId="urn:microsoft.com/office/officeart/2005/8/layout/orgChart1"/>
    <dgm:cxn modelId="{A6286903-0544-47D2-BF3B-0A66C5ACD2DC}" type="presParOf" srcId="{65892208-2E41-4BD2-82B5-5F53B088DB29}" destId="{AF06457E-986E-45CD-B5EC-BC2EF25C69E6}" srcOrd="1" destOrd="0" presId="urn:microsoft.com/office/officeart/2005/8/layout/orgChart1"/>
    <dgm:cxn modelId="{837E8C3D-D8B3-4181-A6B1-EFA18DE8ECD8}" type="presParOf" srcId="{65892208-2E41-4BD2-82B5-5F53B088DB29}" destId="{9C592D2E-BDCA-4B6E-94DC-29354133D8FA}" srcOrd="2" destOrd="0" presId="urn:microsoft.com/office/officeart/2005/8/layout/orgChart1"/>
    <dgm:cxn modelId="{921DCFE4-3AB2-4EAF-9144-579A27C24B7A}" type="presParOf" srcId="{F136B433-2BB6-44C8-BEB1-B897E7906A48}" destId="{A71DCED1-F0D5-4EB5-8E02-DE689D61C80D}" srcOrd="2" destOrd="0" presId="urn:microsoft.com/office/officeart/2005/8/layout/orgChart1"/>
    <dgm:cxn modelId="{222366D2-720E-4FFA-B04B-04811AAE2CCC}" type="presParOf" srcId="{F136B433-2BB6-44C8-BEB1-B897E7906A48}" destId="{54559007-945A-4755-A03C-69C1D6CB792B}" srcOrd="3" destOrd="0" presId="urn:microsoft.com/office/officeart/2005/8/layout/orgChart1"/>
    <dgm:cxn modelId="{F637F2AF-1352-401B-9D10-FC08C29C6EEC}" type="presParOf" srcId="{54559007-945A-4755-A03C-69C1D6CB792B}" destId="{FDCDB623-1FAE-4CC6-98B8-919B7C95EB1F}" srcOrd="0" destOrd="0" presId="urn:microsoft.com/office/officeart/2005/8/layout/orgChart1"/>
    <dgm:cxn modelId="{8D3E2213-FD89-4B19-9AC2-9DBBFAEDCC19}" type="presParOf" srcId="{FDCDB623-1FAE-4CC6-98B8-919B7C95EB1F}" destId="{B32ABE35-BEDD-4EC5-989E-F6E6EE5F12A4}" srcOrd="0" destOrd="0" presId="urn:microsoft.com/office/officeart/2005/8/layout/orgChart1"/>
    <dgm:cxn modelId="{1F2D6F7E-DEBD-4849-BFE0-D835A215C9EC}" type="presParOf" srcId="{FDCDB623-1FAE-4CC6-98B8-919B7C95EB1F}" destId="{03D101F2-2BE4-4A21-846C-26654CD81471}" srcOrd="1" destOrd="0" presId="urn:microsoft.com/office/officeart/2005/8/layout/orgChart1"/>
    <dgm:cxn modelId="{8AA87B5C-1879-49E9-934A-1160C46A049C}" type="presParOf" srcId="{54559007-945A-4755-A03C-69C1D6CB792B}" destId="{0F5FCB53-E7B9-4C05-98F9-D5E7CE33D70F}" srcOrd="1" destOrd="0" presId="urn:microsoft.com/office/officeart/2005/8/layout/orgChart1"/>
    <dgm:cxn modelId="{2ED5D6BE-81DC-4C82-BEB4-275AAA1FE66D}" type="presParOf" srcId="{54559007-945A-4755-A03C-69C1D6CB792B}" destId="{366A9921-67ED-4C2B-915B-F03C28B3929E}" srcOrd="2" destOrd="0" presId="urn:microsoft.com/office/officeart/2005/8/layout/orgChart1"/>
    <dgm:cxn modelId="{A924B906-E65A-4C91-B7D3-DE4F7B6204C4}" type="presParOf" srcId="{F136B433-2BB6-44C8-BEB1-B897E7906A48}" destId="{4F139052-EB4F-464E-8578-EE4BFE91B40C}" srcOrd="4" destOrd="0" presId="urn:microsoft.com/office/officeart/2005/8/layout/orgChart1"/>
    <dgm:cxn modelId="{4E4F0C1B-57CE-4DDC-8823-3C4C97BCA56A}" type="presParOf" srcId="{F136B433-2BB6-44C8-BEB1-B897E7906A48}" destId="{4C88618D-78EC-48D9-92BE-9189B8CD92A0}" srcOrd="5" destOrd="0" presId="urn:microsoft.com/office/officeart/2005/8/layout/orgChart1"/>
    <dgm:cxn modelId="{402ACCD0-BAA5-40A4-AB9E-3BF5DEBD8DCF}" type="presParOf" srcId="{4C88618D-78EC-48D9-92BE-9189B8CD92A0}" destId="{E6CF3F52-0027-4689-B0E3-33A3192105F4}" srcOrd="0" destOrd="0" presId="urn:microsoft.com/office/officeart/2005/8/layout/orgChart1"/>
    <dgm:cxn modelId="{351DE319-6731-436E-9153-99C653811703}" type="presParOf" srcId="{E6CF3F52-0027-4689-B0E3-33A3192105F4}" destId="{77084756-3C3A-40B8-B4EB-168DDCD47776}" srcOrd="0" destOrd="0" presId="urn:microsoft.com/office/officeart/2005/8/layout/orgChart1"/>
    <dgm:cxn modelId="{DFA165ED-D815-4776-AB3C-3C63B3EFB93A}" type="presParOf" srcId="{E6CF3F52-0027-4689-B0E3-33A3192105F4}" destId="{BF504678-DA32-4296-931F-D093CE054BB0}" srcOrd="1" destOrd="0" presId="urn:microsoft.com/office/officeart/2005/8/layout/orgChart1"/>
    <dgm:cxn modelId="{6EB26C31-8AD2-4841-BAA6-21081C5F4816}" type="presParOf" srcId="{4C88618D-78EC-48D9-92BE-9189B8CD92A0}" destId="{5F902931-63E7-41F0-8ACA-62311CB185EF}" srcOrd="1" destOrd="0" presId="urn:microsoft.com/office/officeart/2005/8/layout/orgChart1"/>
    <dgm:cxn modelId="{C9C563B5-863F-4E52-A1DC-FB0C82BF2D06}" type="presParOf" srcId="{4C88618D-78EC-48D9-92BE-9189B8CD92A0}" destId="{91BECFE7-A47C-4069-A621-35146564B532}" srcOrd="2" destOrd="0" presId="urn:microsoft.com/office/officeart/2005/8/layout/orgChart1"/>
    <dgm:cxn modelId="{C87E2E14-EEB3-47EB-B5CB-EAEBC19448AC}" type="presParOf" srcId="{854FC46C-C470-4E0F-A5D8-CB3292228CA8}" destId="{D30D1CC0-E049-4B01-A3F0-061CB886A817}"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139052-EB4F-464E-8578-EE4BFE91B40C}">
      <dsp:nvSpPr>
        <dsp:cNvPr id="0" name=""/>
        <dsp:cNvSpPr/>
      </dsp:nvSpPr>
      <dsp:spPr>
        <a:xfrm>
          <a:off x="1082187" y="2060275"/>
          <a:ext cx="1297319" cy="225154"/>
        </a:xfrm>
        <a:custGeom>
          <a:avLst/>
          <a:gdLst/>
          <a:ahLst/>
          <a:cxnLst/>
          <a:rect l="0" t="0" r="0" b="0"/>
          <a:pathLst>
            <a:path>
              <a:moveTo>
                <a:pt x="1297319" y="0"/>
              </a:moveTo>
              <a:lnTo>
                <a:pt x="1297319" y="112577"/>
              </a:lnTo>
              <a:lnTo>
                <a:pt x="0" y="112577"/>
              </a:lnTo>
              <a:lnTo>
                <a:pt x="0"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71DCED1-F0D5-4EB5-8E02-DE689D61C80D}">
      <dsp:nvSpPr>
        <dsp:cNvPr id="0" name=""/>
        <dsp:cNvSpPr/>
      </dsp:nvSpPr>
      <dsp:spPr>
        <a:xfrm>
          <a:off x="2333786" y="2060275"/>
          <a:ext cx="91440" cy="225154"/>
        </a:xfrm>
        <a:custGeom>
          <a:avLst/>
          <a:gdLst/>
          <a:ahLst/>
          <a:cxnLst/>
          <a:rect l="0" t="0" r="0" b="0"/>
          <a:pathLst>
            <a:path>
              <a:moveTo>
                <a:pt x="45720" y="0"/>
              </a:moveTo>
              <a:lnTo>
                <a:pt x="45720"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173683C-33F3-4576-8B89-F7F18899AA3A}">
      <dsp:nvSpPr>
        <dsp:cNvPr id="0" name=""/>
        <dsp:cNvSpPr/>
      </dsp:nvSpPr>
      <dsp:spPr>
        <a:xfrm>
          <a:off x="2379506" y="2060275"/>
          <a:ext cx="1297319" cy="225154"/>
        </a:xfrm>
        <a:custGeom>
          <a:avLst/>
          <a:gdLst/>
          <a:ahLst/>
          <a:cxnLst/>
          <a:rect l="0" t="0" r="0" b="0"/>
          <a:pathLst>
            <a:path>
              <a:moveTo>
                <a:pt x="0" y="0"/>
              </a:moveTo>
              <a:lnTo>
                <a:pt x="0" y="112577"/>
              </a:lnTo>
              <a:lnTo>
                <a:pt x="1297319" y="112577"/>
              </a:lnTo>
              <a:lnTo>
                <a:pt x="1297319"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E884A46-E56E-48C8-B385-2813DAFACC9B}">
      <dsp:nvSpPr>
        <dsp:cNvPr id="0" name=""/>
        <dsp:cNvSpPr/>
      </dsp:nvSpPr>
      <dsp:spPr>
        <a:xfrm>
          <a:off x="3012341" y="537800"/>
          <a:ext cx="1313144" cy="1254433"/>
        </a:xfrm>
        <a:custGeom>
          <a:avLst/>
          <a:gdLst/>
          <a:ahLst/>
          <a:cxnLst/>
          <a:rect l="0" t="0" r="0" b="0"/>
          <a:pathLst>
            <a:path>
              <a:moveTo>
                <a:pt x="1313144" y="0"/>
              </a:moveTo>
              <a:lnTo>
                <a:pt x="1313144" y="1254433"/>
              </a:lnTo>
              <a:lnTo>
                <a:pt x="0" y="125443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28636B7-DA7E-422A-9859-765A0982B37D}">
      <dsp:nvSpPr>
        <dsp:cNvPr id="0" name=""/>
        <dsp:cNvSpPr/>
      </dsp:nvSpPr>
      <dsp:spPr>
        <a:xfrm>
          <a:off x="4974146" y="2060275"/>
          <a:ext cx="1256309" cy="225154"/>
        </a:xfrm>
        <a:custGeom>
          <a:avLst/>
          <a:gdLst/>
          <a:ahLst/>
          <a:cxnLst/>
          <a:rect l="0" t="0" r="0" b="0"/>
          <a:pathLst>
            <a:path>
              <a:moveTo>
                <a:pt x="1256309" y="0"/>
              </a:moveTo>
              <a:lnTo>
                <a:pt x="1256309" y="112577"/>
              </a:lnTo>
              <a:lnTo>
                <a:pt x="0" y="112577"/>
              </a:lnTo>
              <a:lnTo>
                <a:pt x="0"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656DA0A-7B5D-44CC-A443-782E3E6C6A85}">
      <dsp:nvSpPr>
        <dsp:cNvPr id="0" name=""/>
        <dsp:cNvSpPr/>
      </dsp:nvSpPr>
      <dsp:spPr>
        <a:xfrm>
          <a:off x="6184735" y="2060275"/>
          <a:ext cx="91440" cy="225154"/>
        </a:xfrm>
        <a:custGeom>
          <a:avLst/>
          <a:gdLst/>
          <a:ahLst/>
          <a:cxnLst/>
          <a:rect l="0" t="0" r="0" b="0"/>
          <a:pathLst>
            <a:path>
              <a:moveTo>
                <a:pt x="45720" y="0"/>
              </a:moveTo>
              <a:lnTo>
                <a:pt x="45720" y="112577"/>
              </a:lnTo>
              <a:lnTo>
                <a:pt x="48132" y="112577"/>
              </a:lnTo>
              <a:lnTo>
                <a:pt x="48132"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73055C6-B600-4B4A-9960-BCBB7C1CD26D}">
      <dsp:nvSpPr>
        <dsp:cNvPr id="0" name=""/>
        <dsp:cNvSpPr/>
      </dsp:nvSpPr>
      <dsp:spPr>
        <a:xfrm>
          <a:off x="6230455" y="2060275"/>
          <a:ext cx="1297319" cy="225154"/>
        </a:xfrm>
        <a:custGeom>
          <a:avLst/>
          <a:gdLst/>
          <a:ahLst/>
          <a:cxnLst/>
          <a:rect l="0" t="0" r="0" b="0"/>
          <a:pathLst>
            <a:path>
              <a:moveTo>
                <a:pt x="0" y="0"/>
              </a:moveTo>
              <a:lnTo>
                <a:pt x="0" y="112577"/>
              </a:lnTo>
              <a:lnTo>
                <a:pt x="1297319" y="112577"/>
              </a:lnTo>
              <a:lnTo>
                <a:pt x="1297319"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F7FBCA2-384B-49FF-B7C5-3045DB4CCACA}">
      <dsp:nvSpPr>
        <dsp:cNvPr id="0" name=""/>
        <dsp:cNvSpPr/>
      </dsp:nvSpPr>
      <dsp:spPr>
        <a:xfrm>
          <a:off x="4325486" y="537800"/>
          <a:ext cx="1368886" cy="1254433"/>
        </a:xfrm>
        <a:custGeom>
          <a:avLst/>
          <a:gdLst/>
          <a:ahLst/>
          <a:cxnLst/>
          <a:rect l="0" t="0" r="0" b="0"/>
          <a:pathLst>
            <a:path>
              <a:moveTo>
                <a:pt x="0" y="0"/>
              </a:moveTo>
              <a:lnTo>
                <a:pt x="0" y="1254433"/>
              </a:lnTo>
              <a:lnTo>
                <a:pt x="1368886" y="125443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3A6E038-5624-4877-8B3D-2BBF5AD88940}">
      <dsp:nvSpPr>
        <dsp:cNvPr id="0" name=""/>
        <dsp:cNvSpPr/>
      </dsp:nvSpPr>
      <dsp:spPr>
        <a:xfrm>
          <a:off x="4206722" y="537800"/>
          <a:ext cx="118763" cy="493195"/>
        </a:xfrm>
        <a:custGeom>
          <a:avLst/>
          <a:gdLst/>
          <a:ahLst/>
          <a:cxnLst/>
          <a:rect l="0" t="0" r="0" b="0"/>
          <a:pathLst>
            <a:path>
              <a:moveTo>
                <a:pt x="118763" y="0"/>
              </a:moveTo>
              <a:lnTo>
                <a:pt x="118763" y="493195"/>
              </a:lnTo>
              <a:lnTo>
                <a:pt x="0" y="49319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E111B71-77DB-4C89-9F41-A204007F919C}">
      <dsp:nvSpPr>
        <dsp:cNvPr id="0" name=""/>
        <dsp:cNvSpPr/>
      </dsp:nvSpPr>
      <dsp:spPr>
        <a:xfrm>
          <a:off x="4325486" y="537800"/>
          <a:ext cx="112577" cy="493195"/>
        </a:xfrm>
        <a:custGeom>
          <a:avLst/>
          <a:gdLst/>
          <a:ahLst/>
          <a:cxnLst/>
          <a:rect l="0" t="0" r="0" b="0"/>
          <a:pathLst>
            <a:path>
              <a:moveTo>
                <a:pt x="0" y="0"/>
              </a:moveTo>
              <a:lnTo>
                <a:pt x="0" y="493195"/>
              </a:lnTo>
              <a:lnTo>
                <a:pt x="112577" y="49319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DD09BE4-F951-41F3-97FF-78ED555FC0F9}">
      <dsp:nvSpPr>
        <dsp:cNvPr id="0" name=""/>
        <dsp:cNvSpPr/>
      </dsp:nvSpPr>
      <dsp:spPr>
        <a:xfrm>
          <a:off x="961413" y="4343986"/>
          <a:ext cx="160824" cy="1254433"/>
        </a:xfrm>
        <a:custGeom>
          <a:avLst/>
          <a:gdLst/>
          <a:ahLst/>
          <a:cxnLst/>
          <a:rect l="0" t="0" r="0" b="0"/>
          <a:pathLst>
            <a:path>
              <a:moveTo>
                <a:pt x="0" y="0"/>
              </a:moveTo>
              <a:lnTo>
                <a:pt x="0" y="1254433"/>
              </a:lnTo>
              <a:lnTo>
                <a:pt x="160824" y="1254433"/>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664D2B9-CC9E-45EA-A6FB-6888A80B1E82}">
      <dsp:nvSpPr>
        <dsp:cNvPr id="0" name=""/>
        <dsp:cNvSpPr/>
      </dsp:nvSpPr>
      <dsp:spPr>
        <a:xfrm>
          <a:off x="961413" y="4343986"/>
          <a:ext cx="160824" cy="493195"/>
        </a:xfrm>
        <a:custGeom>
          <a:avLst/>
          <a:gdLst/>
          <a:ahLst/>
          <a:cxnLst/>
          <a:rect l="0" t="0" r="0" b="0"/>
          <a:pathLst>
            <a:path>
              <a:moveTo>
                <a:pt x="0" y="0"/>
              </a:moveTo>
              <a:lnTo>
                <a:pt x="0" y="493195"/>
              </a:lnTo>
              <a:lnTo>
                <a:pt x="160824" y="49319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3E2E71F-0319-439B-9723-8D4C213C6A23}">
      <dsp:nvSpPr>
        <dsp:cNvPr id="0" name=""/>
        <dsp:cNvSpPr/>
      </dsp:nvSpPr>
      <dsp:spPr>
        <a:xfrm>
          <a:off x="1390279" y="3582749"/>
          <a:ext cx="1338415" cy="225154"/>
        </a:xfrm>
        <a:custGeom>
          <a:avLst/>
          <a:gdLst/>
          <a:ahLst/>
          <a:cxnLst/>
          <a:rect l="0" t="0" r="0" b="0"/>
          <a:pathLst>
            <a:path>
              <a:moveTo>
                <a:pt x="1338415" y="0"/>
              </a:moveTo>
              <a:lnTo>
                <a:pt x="1338415" y="112577"/>
              </a:lnTo>
              <a:lnTo>
                <a:pt x="0" y="112577"/>
              </a:lnTo>
              <a:lnTo>
                <a:pt x="0"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32B3E46-9082-4EBB-971C-88A8EB20B0C9}">
      <dsp:nvSpPr>
        <dsp:cNvPr id="0" name=""/>
        <dsp:cNvSpPr/>
      </dsp:nvSpPr>
      <dsp:spPr>
        <a:xfrm>
          <a:off x="2245030" y="4343986"/>
          <a:ext cx="174527" cy="1254433"/>
        </a:xfrm>
        <a:custGeom>
          <a:avLst/>
          <a:gdLst/>
          <a:ahLst/>
          <a:cxnLst/>
          <a:rect l="0" t="0" r="0" b="0"/>
          <a:pathLst>
            <a:path>
              <a:moveTo>
                <a:pt x="0" y="0"/>
              </a:moveTo>
              <a:lnTo>
                <a:pt x="0" y="1254433"/>
              </a:lnTo>
              <a:lnTo>
                <a:pt x="174527" y="1254433"/>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544F51B-9994-4193-B358-4E54E0CE69EB}">
      <dsp:nvSpPr>
        <dsp:cNvPr id="0" name=""/>
        <dsp:cNvSpPr/>
      </dsp:nvSpPr>
      <dsp:spPr>
        <a:xfrm>
          <a:off x="2245030" y="4343986"/>
          <a:ext cx="174527" cy="493195"/>
        </a:xfrm>
        <a:custGeom>
          <a:avLst/>
          <a:gdLst/>
          <a:ahLst/>
          <a:cxnLst/>
          <a:rect l="0" t="0" r="0" b="0"/>
          <a:pathLst>
            <a:path>
              <a:moveTo>
                <a:pt x="0" y="0"/>
              </a:moveTo>
              <a:lnTo>
                <a:pt x="0" y="493195"/>
              </a:lnTo>
              <a:lnTo>
                <a:pt x="174527" y="49319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024A2D3-2393-4B2C-9AA1-85AF6F8D3098}">
      <dsp:nvSpPr>
        <dsp:cNvPr id="0" name=""/>
        <dsp:cNvSpPr/>
      </dsp:nvSpPr>
      <dsp:spPr>
        <a:xfrm>
          <a:off x="2628176" y="3582749"/>
          <a:ext cx="91440" cy="225154"/>
        </a:xfrm>
        <a:custGeom>
          <a:avLst/>
          <a:gdLst/>
          <a:ahLst/>
          <a:cxnLst/>
          <a:rect l="0" t="0" r="0" b="0"/>
          <a:pathLst>
            <a:path>
              <a:moveTo>
                <a:pt x="100518" y="0"/>
              </a:moveTo>
              <a:lnTo>
                <a:pt x="100518" y="112577"/>
              </a:lnTo>
              <a:lnTo>
                <a:pt x="45720" y="112577"/>
              </a:lnTo>
              <a:lnTo>
                <a:pt x="45720"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82A3252-4EBC-4C5F-A8A4-5F16E3C3F17F}">
      <dsp:nvSpPr>
        <dsp:cNvPr id="0" name=""/>
        <dsp:cNvSpPr/>
      </dsp:nvSpPr>
      <dsp:spPr>
        <a:xfrm>
          <a:off x="2728694" y="3582749"/>
          <a:ext cx="1256223" cy="225154"/>
        </a:xfrm>
        <a:custGeom>
          <a:avLst/>
          <a:gdLst/>
          <a:ahLst/>
          <a:cxnLst/>
          <a:rect l="0" t="0" r="0" b="0"/>
          <a:pathLst>
            <a:path>
              <a:moveTo>
                <a:pt x="0" y="0"/>
              </a:moveTo>
              <a:lnTo>
                <a:pt x="0" y="112577"/>
              </a:lnTo>
              <a:lnTo>
                <a:pt x="1256223" y="112577"/>
              </a:lnTo>
              <a:lnTo>
                <a:pt x="1256223"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4A267C8-06C8-4219-BF07-8602FD27375F}">
      <dsp:nvSpPr>
        <dsp:cNvPr id="0" name=""/>
        <dsp:cNvSpPr/>
      </dsp:nvSpPr>
      <dsp:spPr>
        <a:xfrm>
          <a:off x="2728694" y="537800"/>
          <a:ext cx="1596791" cy="2508866"/>
        </a:xfrm>
        <a:custGeom>
          <a:avLst/>
          <a:gdLst/>
          <a:ahLst/>
          <a:cxnLst/>
          <a:rect l="0" t="0" r="0" b="0"/>
          <a:pathLst>
            <a:path>
              <a:moveTo>
                <a:pt x="1596791" y="0"/>
              </a:moveTo>
              <a:lnTo>
                <a:pt x="1596791" y="2396288"/>
              </a:lnTo>
              <a:lnTo>
                <a:pt x="0" y="2396288"/>
              </a:lnTo>
              <a:lnTo>
                <a:pt x="0" y="250886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1098A0F-9689-495D-AD73-953991FE43EE}">
      <dsp:nvSpPr>
        <dsp:cNvPr id="0" name=""/>
        <dsp:cNvSpPr/>
      </dsp:nvSpPr>
      <dsp:spPr>
        <a:xfrm>
          <a:off x="4853372" y="4343986"/>
          <a:ext cx="160824" cy="1254433"/>
        </a:xfrm>
        <a:custGeom>
          <a:avLst/>
          <a:gdLst/>
          <a:ahLst/>
          <a:cxnLst/>
          <a:rect l="0" t="0" r="0" b="0"/>
          <a:pathLst>
            <a:path>
              <a:moveTo>
                <a:pt x="0" y="0"/>
              </a:moveTo>
              <a:lnTo>
                <a:pt x="0" y="1254433"/>
              </a:lnTo>
              <a:lnTo>
                <a:pt x="160824" y="1254433"/>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3298F4A-FB08-4F18-9705-11ADF8022CB5}">
      <dsp:nvSpPr>
        <dsp:cNvPr id="0" name=""/>
        <dsp:cNvSpPr/>
      </dsp:nvSpPr>
      <dsp:spPr>
        <a:xfrm>
          <a:off x="4853372" y="4343986"/>
          <a:ext cx="160824" cy="493195"/>
        </a:xfrm>
        <a:custGeom>
          <a:avLst/>
          <a:gdLst/>
          <a:ahLst/>
          <a:cxnLst/>
          <a:rect l="0" t="0" r="0" b="0"/>
          <a:pathLst>
            <a:path>
              <a:moveTo>
                <a:pt x="0" y="0"/>
              </a:moveTo>
              <a:lnTo>
                <a:pt x="0" y="493195"/>
              </a:lnTo>
              <a:lnTo>
                <a:pt x="160824" y="49319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9987EEE-B3F5-466A-82D2-8877140DD075}">
      <dsp:nvSpPr>
        <dsp:cNvPr id="0" name=""/>
        <dsp:cNvSpPr/>
      </dsp:nvSpPr>
      <dsp:spPr>
        <a:xfrm>
          <a:off x="5282238" y="3582749"/>
          <a:ext cx="709633" cy="225154"/>
        </a:xfrm>
        <a:custGeom>
          <a:avLst/>
          <a:gdLst/>
          <a:ahLst/>
          <a:cxnLst/>
          <a:rect l="0" t="0" r="0" b="0"/>
          <a:pathLst>
            <a:path>
              <a:moveTo>
                <a:pt x="709633" y="0"/>
              </a:moveTo>
              <a:lnTo>
                <a:pt x="709633" y="112577"/>
              </a:lnTo>
              <a:lnTo>
                <a:pt x="0" y="112577"/>
              </a:lnTo>
              <a:lnTo>
                <a:pt x="0"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74D28DD-AD3A-4041-B7BF-8AB169BC59EF}">
      <dsp:nvSpPr>
        <dsp:cNvPr id="0" name=""/>
        <dsp:cNvSpPr/>
      </dsp:nvSpPr>
      <dsp:spPr>
        <a:xfrm>
          <a:off x="6162886" y="4343986"/>
          <a:ext cx="179116" cy="1254433"/>
        </a:xfrm>
        <a:custGeom>
          <a:avLst/>
          <a:gdLst/>
          <a:ahLst/>
          <a:cxnLst/>
          <a:rect l="0" t="0" r="0" b="0"/>
          <a:pathLst>
            <a:path>
              <a:moveTo>
                <a:pt x="0" y="0"/>
              </a:moveTo>
              <a:lnTo>
                <a:pt x="0" y="1254433"/>
              </a:lnTo>
              <a:lnTo>
                <a:pt x="179116" y="1254433"/>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28029FE-8394-4C04-9A7E-0672A0F0CF52}">
      <dsp:nvSpPr>
        <dsp:cNvPr id="0" name=""/>
        <dsp:cNvSpPr/>
      </dsp:nvSpPr>
      <dsp:spPr>
        <a:xfrm>
          <a:off x="6162886" y="4343986"/>
          <a:ext cx="179116" cy="493195"/>
        </a:xfrm>
        <a:custGeom>
          <a:avLst/>
          <a:gdLst/>
          <a:ahLst/>
          <a:cxnLst/>
          <a:rect l="0" t="0" r="0" b="0"/>
          <a:pathLst>
            <a:path>
              <a:moveTo>
                <a:pt x="0" y="0"/>
              </a:moveTo>
              <a:lnTo>
                <a:pt x="0" y="493195"/>
              </a:lnTo>
              <a:lnTo>
                <a:pt x="179116" y="49319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320F8A7-6691-4122-84EA-79FFC723C271}">
      <dsp:nvSpPr>
        <dsp:cNvPr id="0" name=""/>
        <dsp:cNvSpPr/>
      </dsp:nvSpPr>
      <dsp:spPr>
        <a:xfrm>
          <a:off x="5991871" y="3582749"/>
          <a:ext cx="648659" cy="225154"/>
        </a:xfrm>
        <a:custGeom>
          <a:avLst/>
          <a:gdLst/>
          <a:ahLst/>
          <a:cxnLst/>
          <a:rect l="0" t="0" r="0" b="0"/>
          <a:pathLst>
            <a:path>
              <a:moveTo>
                <a:pt x="0" y="0"/>
              </a:moveTo>
              <a:lnTo>
                <a:pt x="0" y="112577"/>
              </a:lnTo>
              <a:lnTo>
                <a:pt x="648659" y="112577"/>
              </a:lnTo>
              <a:lnTo>
                <a:pt x="648659" y="22515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91BB328-C95D-4728-BDEF-FAD1A8E186DE}">
      <dsp:nvSpPr>
        <dsp:cNvPr id="0" name=""/>
        <dsp:cNvSpPr/>
      </dsp:nvSpPr>
      <dsp:spPr>
        <a:xfrm>
          <a:off x="4325486" y="537800"/>
          <a:ext cx="1666385" cy="2508866"/>
        </a:xfrm>
        <a:custGeom>
          <a:avLst/>
          <a:gdLst/>
          <a:ahLst/>
          <a:cxnLst/>
          <a:rect l="0" t="0" r="0" b="0"/>
          <a:pathLst>
            <a:path>
              <a:moveTo>
                <a:pt x="0" y="0"/>
              </a:moveTo>
              <a:lnTo>
                <a:pt x="0" y="2396288"/>
              </a:lnTo>
              <a:lnTo>
                <a:pt x="1666385" y="2396288"/>
              </a:lnTo>
              <a:lnTo>
                <a:pt x="1666385" y="250886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0D440EC-A77A-4CDB-AD8E-1CD883373DE3}">
      <dsp:nvSpPr>
        <dsp:cNvPr id="0" name=""/>
        <dsp:cNvSpPr/>
      </dsp:nvSpPr>
      <dsp:spPr>
        <a:xfrm>
          <a:off x="3532861" y="1718"/>
          <a:ext cx="1585249"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t-BR" sz="1400" kern="1200" dirty="0"/>
            <a:t>Subsecretaria de Logística</a:t>
          </a:r>
        </a:p>
      </dsp:txBody>
      <dsp:txXfrm>
        <a:off x="3532861" y="1718"/>
        <a:ext cx="1585249" cy="536082"/>
      </dsp:txXfrm>
    </dsp:sp>
    <dsp:sp modelId="{FC75B99F-7CA6-456B-B095-28B5E516DDF1}">
      <dsp:nvSpPr>
        <dsp:cNvPr id="0" name=""/>
        <dsp:cNvSpPr/>
      </dsp:nvSpPr>
      <dsp:spPr>
        <a:xfrm>
          <a:off x="4943862" y="3046666"/>
          <a:ext cx="2096018"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ts val="0"/>
            </a:spcAft>
          </a:pPr>
          <a:r>
            <a:rPr lang="pt-BR" sz="1600" b="1" kern="1200" dirty="0"/>
            <a:t>Superintendência de </a:t>
          </a:r>
        </a:p>
        <a:p>
          <a:pPr lvl="0" algn="ctr" defTabSz="711200">
            <a:lnSpc>
              <a:spcPct val="100000"/>
            </a:lnSpc>
            <a:spcBef>
              <a:spcPct val="0"/>
            </a:spcBef>
            <a:spcAft>
              <a:spcPts val="0"/>
            </a:spcAft>
          </a:pPr>
          <a:r>
            <a:rPr lang="pt-BR" sz="1400" b="1" kern="1200" dirty="0"/>
            <a:t>Transporte</a:t>
          </a:r>
          <a:r>
            <a:rPr lang="pt-BR" sz="1600" b="1" kern="1200" dirty="0"/>
            <a:t> e Manutenção </a:t>
          </a:r>
        </a:p>
      </dsp:txBody>
      <dsp:txXfrm>
        <a:off x="4943862" y="3046666"/>
        <a:ext cx="2096018" cy="536082"/>
      </dsp:txXfrm>
    </dsp:sp>
    <dsp:sp modelId="{6E873BD5-070F-46EE-BB9B-DA74124BB79E}">
      <dsp:nvSpPr>
        <dsp:cNvPr id="0" name=""/>
        <dsp:cNvSpPr/>
      </dsp:nvSpPr>
      <dsp:spPr>
        <a:xfrm>
          <a:off x="6043475" y="3807903"/>
          <a:ext cx="1194113"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Coordenadoria de Transporte </a:t>
          </a:r>
        </a:p>
      </dsp:txBody>
      <dsp:txXfrm>
        <a:off x="6043475" y="3807903"/>
        <a:ext cx="1194113" cy="536082"/>
      </dsp:txXfrm>
    </dsp:sp>
    <dsp:sp modelId="{7C4FC5DC-B44C-470C-9549-654596D5C45E}">
      <dsp:nvSpPr>
        <dsp:cNvPr id="0" name=""/>
        <dsp:cNvSpPr/>
      </dsp:nvSpPr>
      <dsp:spPr>
        <a:xfrm>
          <a:off x="6342003" y="4569141"/>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Gestão de Frota </a:t>
          </a:r>
        </a:p>
      </dsp:txBody>
      <dsp:txXfrm>
        <a:off x="6342003" y="4569141"/>
        <a:ext cx="1072165" cy="536082"/>
      </dsp:txXfrm>
    </dsp:sp>
    <dsp:sp modelId="{B0D01EB8-E867-442D-B386-2E4F0116F9DB}">
      <dsp:nvSpPr>
        <dsp:cNvPr id="0" name=""/>
        <dsp:cNvSpPr/>
      </dsp:nvSpPr>
      <dsp:spPr>
        <a:xfrm>
          <a:off x="6342003" y="5330378"/>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Combustível </a:t>
          </a:r>
        </a:p>
      </dsp:txBody>
      <dsp:txXfrm>
        <a:off x="6342003" y="5330378"/>
        <a:ext cx="1072165" cy="536082"/>
      </dsp:txXfrm>
    </dsp:sp>
    <dsp:sp modelId="{74AF464F-289D-4A04-B8EF-6771A9A1BD10}">
      <dsp:nvSpPr>
        <dsp:cNvPr id="0" name=""/>
        <dsp:cNvSpPr/>
      </dsp:nvSpPr>
      <dsp:spPr>
        <a:xfrm>
          <a:off x="4746155" y="3807903"/>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b="0" kern="1200" dirty="0"/>
            <a:t>Coordenadoria de Manutenção</a:t>
          </a:r>
        </a:p>
      </dsp:txBody>
      <dsp:txXfrm>
        <a:off x="4746155" y="3807903"/>
        <a:ext cx="1072165" cy="536082"/>
      </dsp:txXfrm>
    </dsp:sp>
    <dsp:sp modelId="{788177FA-2C77-4D46-98B3-0EEA07819E8E}">
      <dsp:nvSpPr>
        <dsp:cNvPr id="0" name=""/>
        <dsp:cNvSpPr/>
      </dsp:nvSpPr>
      <dsp:spPr>
        <a:xfrm>
          <a:off x="5014196" y="4569141"/>
          <a:ext cx="807576"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Planejamento </a:t>
          </a:r>
        </a:p>
      </dsp:txBody>
      <dsp:txXfrm>
        <a:off x="5014196" y="4569141"/>
        <a:ext cx="807576" cy="536082"/>
      </dsp:txXfrm>
    </dsp:sp>
    <dsp:sp modelId="{6DEC5521-43F0-4721-B86E-7B7546CC7A9D}">
      <dsp:nvSpPr>
        <dsp:cNvPr id="0" name=""/>
        <dsp:cNvSpPr/>
      </dsp:nvSpPr>
      <dsp:spPr>
        <a:xfrm>
          <a:off x="5014196" y="5330378"/>
          <a:ext cx="823154"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Controle</a:t>
          </a:r>
        </a:p>
      </dsp:txBody>
      <dsp:txXfrm>
        <a:off x="5014196" y="5330378"/>
        <a:ext cx="823154" cy="536082"/>
      </dsp:txXfrm>
    </dsp:sp>
    <dsp:sp modelId="{D5E169CA-9441-46C7-8F6F-6F4756E6AD31}">
      <dsp:nvSpPr>
        <dsp:cNvPr id="0" name=""/>
        <dsp:cNvSpPr/>
      </dsp:nvSpPr>
      <dsp:spPr>
        <a:xfrm>
          <a:off x="1652187" y="3046666"/>
          <a:ext cx="2153014"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ts val="0"/>
            </a:spcAft>
          </a:pPr>
          <a:r>
            <a:rPr lang="pt-BR" sz="1400" b="1" kern="1200" dirty="0"/>
            <a:t>Superintendência  </a:t>
          </a:r>
        </a:p>
        <a:p>
          <a:pPr lvl="0" algn="ctr" defTabSz="622300">
            <a:lnSpc>
              <a:spcPct val="90000"/>
            </a:lnSpc>
            <a:spcBef>
              <a:spcPct val="0"/>
            </a:spcBef>
            <a:spcAft>
              <a:spcPts val="0"/>
            </a:spcAft>
          </a:pPr>
          <a:r>
            <a:rPr lang="pt-BR" sz="1400" b="1" kern="1200" dirty="0"/>
            <a:t>de Suprimentos </a:t>
          </a:r>
        </a:p>
      </dsp:txBody>
      <dsp:txXfrm>
        <a:off x="1652187" y="3046666"/>
        <a:ext cx="2153014" cy="536082"/>
      </dsp:txXfrm>
    </dsp:sp>
    <dsp:sp modelId="{170800C8-6467-4F63-BFA3-7343AB5DE193}">
      <dsp:nvSpPr>
        <dsp:cNvPr id="0" name=""/>
        <dsp:cNvSpPr/>
      </dsp:nvSpPr>
      <dsp:spPr>
        <a:xfrm>
          <a:off x="3448835" y="3807903"/>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ts val="0"/>
            </a:spcAft>
          </a:pPr>
          <a:r>
            <a:rPr lang="pt-BR" sz="1200" b="0" kern="1200" dirty="0"/>
            <a:t>Gestão de Bens Moveis</a:t>
          </a:r>
        </a:p>
      </dsp:txBody>
      <dsp:txXfrm>
        <a:off x="3448835" y="3807903"/>
        <a:ext cx="1072165" cy="536082"/>
      </dsp:txXfrm>
    </dsp:sp>
    <dsp:sp modelId="{3463C8BA-5859-4205-8793-2BF0DD35BD99}">
      <dsp:nvSpPr>
        <dsp:cNvPr id="0" name=""/>
        <dsp:cNvSpPr/>
      </dsp:nvSpPr>
      <dsp:spPr>
        <a:xfrm>
          <a:off x="2137814" y="3807903"/>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Coordenadoria de Apoio Operacional</a:t>
          </a:r>
        </a:p>
      </dsp:txBody>
      <dsp:txXfrm>
        <a:off x="2137814" y="3807903"/>
        <a:ext cx="1072165" cy="536082"/>
      </dsp:txXfrm>
    </dsp:sp>
    <dsp:sp modelId="{9C4CD4BE-3FD1-48F0-9FFF-B12562782536}">
      <dsp:nvSpPr>
        <dsp:cNvPr id="0" name=""/>
        <dsp:cNvSpPr/>
      </dsp:nvSpPr>
      <dsp:spPr>
        <a:xfrm>
          <a:off x="2419557" y="4569141"/>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err="1"/>
            <a:t>Calalogação</a:t>
          </a:r>
          <a:r>
            <a:rPr lang="pt-BR" sz="1100" kern="1200" dirty="0"/>
            <a:t> e Gestão de Atas </a:t>
          </a:r>
        </a:p>
      </dsp:txBody>
      <dsp:txXfrm>
        <a:off x="2419557" y="4569141"/>
        <a:ext cx="1072165" cy="536082"/>
      </dsp:txXfrm>
    </dsp:sp>
    <dsp:sp modelId="{BD9FF5E9-4E94-44C7-BB4F-1933B82AB44E}">
      <dsp:nvSpPr>
        <dsp:cNvPr id="0" name=""/>
        <dsp:cNvSpPr/>
      </dsp:nvSpPr>
      <dsp:spPr>
        <a:xfrm>
          <a:off x="2419557" y="5330378"/>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Cadastro de Fornecedores</a:t>
          </a:r>
        </a:p>
      </dsp:txBody>
      <dsp:txXfrm>
        <a:off x="2419557" y="5330378"/>
        <a:ext cx="1072165" cy="536082"/>
      </dsp:txXfrm>
    </dsp:sp>
    <dsp:sp modelId="{9027EA7B-937B-4EF2-AA41-02FE787434FA}">
      <dsp:nvSpPr>
        <dsp:cNvPr id="0" name=""/>
        <dsp:cNvSpPr/>
      </dsp:nvSpPr>
      <dsp:spPr>
        <a:xfrm>
          <a:off x="854196" y="3807903"/>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b="0" kern="1200" dirty="0"/>
            <a:t>Coordenadoria de Compras Centralizadas</a:t>
          </a:r>
        </a:p>
      </dsp:txBody>
      <dsp:txXfrm>
        <a:off x="854196" y="3807903"/>
        <a:ext cx="1072165" cy="536082"/>
      </dsp:txXfrm>
    </dsp:sp>
    <dsp:sp modelId="{F304EF2D-04AA-41A5-BE49-C1EDD848CC48}">
      <dsp:nvSpPr>
        <dsp:cNvPr id="0" name=""/>
        <dsp:cNvSpPr/>
      </dsp:nvSpPr>
      <dsp:spPr>
        <a:xfrm>
          <a:off x="1122237" y="4569141"/>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Central de Estratégias e Modelagem  </a:t>
          </a:r>
          <a:endParaRPr lang="pt-BR" sz="1100" b="1" kern="1200" dirty="0"/>
        </a:p>
      </dsp:txBody>
      <dsp:txXfrm>
        <a:off x="1122237" y="4569141"/>
        <a:ext cx="1072165" cy="536082"/>
      </dsp:txXfrm>
    </dsp:sp>
    <dsp:sp modelId="{F8D2E61B-1C1E-40B5-AD56-C1BDBC48C6F4}">
      <dsp:nvSpPr>
        <dsp:cNvPr id="0" name=""/>
        <dsp:cNvSpPr/>
      </dsp:nvSpPr>
      <dsp:spPr>
        <a:xfrm>
          <a:off x="1122237" y="5330378"/>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b="0" kern="1200" dirty="0"/>
            <a:t>Equipe de </a:t>
          </a:r>
        </a:p>
        <a:p>
          <a:pPr lvl="0" algn="ctr" defTabSz="488950">
            <a:lnSpc>
              <a:spcPct val="90000"/>
            </a:lnSpc>
            <a:spcBef>
              <a:spcPct val="0"/>
            </a:spcBef>
            <a:spcAft>
              <a:spcPct val="35000"/>
            </a:spcAft>
          </a:pPr>
          <a:r>
            <a:rPr lang="pt-BR" sz="1100" b="0" kern="1200" dirty="0"/>
            <a:t>Licitação</a:t>
          </a:r>
        </a:p>
      </dsp:txBody>
      <dsp:txXfrm>
        <a:off x="1122237" y="5330378"/>
        <a:ext cx="1072165" cy="536082"/>
      </dsp:txXfrm>
    </dsp:sp>
    <dsp:sp modelId="{3A84461C-96BC-41F6-95A7-4A784F8FFBDE}">
      <dsp:nvSpPr>
        <dsp:cNvPr id="0" name=""/>
        <dsp:cNvSpPr/>
      </dsp:nvSpPr>
      <dsp:spPr>
        <a:xfrm>
          <a:off x="4438063" y="762955"/>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100000"/>
            </a:lnSpc>
            <a:spcBef>
              <a:spcPct val="0"/>
            </a:spcBef>
            <a:spcAft>
              <a:spcPts val="0"/>
            </a:spcAft>
          </a:pPr>
          <a:r>
            <a:rPr lang="pt-BR" sz="1100" kern="1200" dirty="0"/>
            <a:t>Assessor</a:t>
          </a:r>
        </a:p>
        <a:p>
          <a:pPr lvl="0" algn="ctr" defTabSz="488950">
            <a:lnSpc>
              <a:spcPct val="100000"/>
            </a:lnSpc>
            <a:spcBef>
              <a:spcPct val="0"/>
            </a:spcBef>
            <a:spcAft>
              <a:spcPts val="0"/>
            </a:spcAft>
          </a:pPr>
          <a:r>
            <a:rPr lang="pt-BR" sz="1100" kern="1200" dirty="0"/>
            <a:t>Especial</a:t>
          </a:r>
        </a:p>
      </dsp:txBody>
      <dsp:txXfrm>
        <a:off x="4438063" y="762955"/>
        <a:ext cx="1072165" cy="536082"/>
      </dsp:txXfrm>
    </dsp:sp>
    <dsp:sp modelId="{FBA09846-1292-4C31-B152-04E3963E4AE7}">
      <dsp:nvSpPr>
        <dsp:cNvPr id="0" name=""/>
        <dsp:cNvSpPr/>
      </dsp:nvSpPr>
      <dsp:spPr>
        <a:xfrm>
          <a:off x="3134557" y="762955"/>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Assessoria Administrativa</a:t>
          </a:r>
        </a:p>
      </dsp:txBody>
      <dsp:txXfrm>
        <a:off x="3134557" y="762955"/>
        <a:ext cx="1072165" cy="536082"/>
      </dsp:txXfrm>
    </dsp:sp>
    <dsp:sp modelId="{159FB8EA-55B2-426C-837E-C3C8371D4FD5}">
      <dsp:nvSpPr>
        <dsp:cNvPr id="0" name=""/>
        <dsp:cNvSpPr/>
      </dsp:nvSpPr>
      <dsp:spPr>
        <a:xfrm>
          <a:off x="5694372" y="1524192"/>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b="1" kern="1200" dirty="0"/>
            <a:t>Assessoria  de Políticas  e Redes</a:t>
          </a:r>
        </a:p>
      </dsp:txBody>
      <dsp:txXfrm>
        <a:off x="5694372" y="1524192"/>
        <a:ext cx="1072165" cy="536082"/>
      </dsp:txXfrm>
    </dsp:sp>
    <dsp:sp modelId="{0785D5C2-6A51-4D45-ACC5-E6BCD72803F0}">
      <dsp:nvSpPr>
        <dsp:cNvPr id="0" name=""/>
        <dsp:cNvSpPr/>
      </dsp:nvSpPr>
      <dsp:spPr>
        <a:xfrm>
          <a:off x="7032702" y="2285429"/>
          <a:ext cx="990144"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Redes e </a:t>
          </a:r>
        </a:p>
        <a:p>
          <a:pPr lvl="0" algn="ctr" defTabSz="488950">
            <a:lnSpc>
              <a:spcPct val="90000"/>
            </a:lnSpc>
            <a:spcBef>
              <a:spcPct val="0"/>
            </a:spcBef>
            <a:spcAft>
              <a:spcPct val="35000"/>
            </a:spcAft>
          </a:pPr>
          <a:r>
            <a:rPr lang="pt-BR" sz="1100" kern="1200" dirty="0"/>
            <a:t>Capacitação </a:t>
          </a:r>
        </a:p>
      </dsp:txBody>
      <dsp:txXfrm>
        <a:off x="7032702" y="2285429"/>
        <a:ext cx="990144" cy="536082"/>
      </dsp:txXfrm>
    </dsp:sp>
    <dsp:sp modelId="{3D529ED5-3D43-4271-A0EA-EEDFE9B4E434}">
      <dsp:nvSpPr>
        <dsp:cNvPr id="0" name=""/>
        <dsp:cNvSpPr/>
      </dsp:nvSpPr>
      <dsp:spPr>
        <a:xfrm>
          <a:off x="5696785" y="2285429"/>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Planejamento das Funções Logísticas </a:t>
          </a:r>
        </a:p>
      </dsp:txBody>
      <dsp:txXfrm>
        <a:off x="5696785" y="2285429"/>
        <a:ext cx="1072165" cy="536082"/>
      </dsp:txXfrm>
    </dsp:sp>
    <dsp:sp modelId="{B8464AF7-E693-4D6E-98EF-102DA1861F9D}">
      <dsp:nvSpPr>
        <dsp:cNvPr id="0" name=""/>
        <dsp:cNvSpPr/>
      </dsp:nvSpPr>
      <dsp:spPr>
        <a:xfrm>
          <a:off x="4438063" y="2285429"/>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Normatização Logística</a:t>
          </a:r>
        </a:p>
      </dsp:txBody>
      <dsp:txXfrm>
        <a:off x="4438063" y="2285429"/>
        <a:ext cx="1072165" cy="536082"/>
      </dsp:txXfrm>
    </dsp:sp>
    <dsp:sp modelId="{FDA36164-6D4A-4446-8580-5A010F6167A2}">
      <dsp:nvSpPr>
        <dsp:cNvPr id="0" name=""/>
        <dsp:cNvSpPr/>
      </dsp:nvSpPr>
      <dsp:spPr>
        <a:xfrm>
          <a:off x="1746672" y="1524192"/>
          <a:ext cx="1265669"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b="1" kern="1200" dirty="0"/>
            <a:t>Assessoria de </a:t>
          </a:r>
        </a:p>
        <a:p>
          <a:pPr lvl="0" algn="ctr" defTabSz="488950">
            <a:lnSpc>
              <a:spcPct val="90000"/>
            </a:lnSpc>
            <a:spcBef>
              <a:spcPct val="0"/>
            </a:spcBef>
            <a:spcAft>
              <a:spcPct val="35000"/>
            </a:spcAft>
          </a:pPr>
          <a:r>
            <a:rPr lang="pt-BR" sz="1100" b="1" kern="1200" dirty="0"/>
            <a:t>Sistemas Logísticos </a:t>
          </a:r>
        </a:p>
      </dsp:txBody>
      <dsp:txXfrm>
        <a:off x="1746672" y="1524192"/>
        <a:ext cx="1265669" cy="536082"/>
      </dsp:txXfrm>
    </dsp:sp>
    <dsp:sp modelId="{0A5C8FC1-FC91-4169-BD5A-BBAEA50A38C4}">
      <dsp:nvSpPr>
        <dsp:cNvPr id="0" name=""/>
        <dsp:cNvSpPr/>
      </dsp:nvSpPr>
      <dsp:spPr>
        <a:xfrm>
          <a:off x="3140743" y="2285429"/>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Suporte </a:t>
          </a:r>
        </a:p>
        <a:p>
          <a:pPr lvl="0" algn="ctr" defTabSz="488950">
            <a:lnSpc>
              <a:spcPct val="90000"/>
            </a:lnSpc>
            <a:spcBef>
              <a:spcPct val="0"/>
            </a:spcBef>
            <a:spcAft>
              <a:spcPct val="35000"/>
            </a:spcAft>
          </a:pPr>
          <a:r>
            <a:rPr lang="pt-BR" sz="1100" kern="1200" dirty="0"/>
            <a:t>aos usuários</a:t>
          </a:r>
        </a:p>
      </dsp:txBody>
      <dsp:txXfrm>
        <a:off x="3140743" y="2285429"/>
        <a:ext cx="1072165" cy="536082"/>
      </dsp:txXfrm>
    </dsp:sp>
    <dsp:sp modelId="{B32ABE35-BEDD-4EC5-989E-F6E6EE5F12A4}">
      <dsp:nvSpPr>
        <dsp:cNvPr id="0" name=""/>
        <dsp:cNvSpPr/>
      </dsp:nvSpPr>
      <dsp:spPr>
        <a:xfrm>
          <a:off x="1843424" y="2285429"/>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Administração do SIGA/SBM</a:t>
          </a:r>
        </a:p>
      </dsp:txBody>
      <dsp:txXfrm>
        <a:off x="1843424" y="2285429"/>
        <a:ext cx="1072165" cy="536082"/>
      </dsp:txXfrm>
    </dsp:sp>
    <dsp:sp modelId="{77084756-3C3A-40B8-B4EB-168DDCD47776}">
      <dsp:nvSpPr>
        <dsp:cNvPr id="0" name=""/>
        <dsp:cNvSpPr/>
      </dsp:nvSpPr>
      <dsp:spPr>
        <a:xfrm>
          <a:off x="546104" y="2285429"/>
          <a:ext cx="1072165" cy="53608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a:t>Desenvolvimento de Sistemas</a:t>
          </a:r>
        </a:p>
      </dsp:txBody>
      <dsp:txXfrm>
        <a:off x="546104" y="2285429"/>
        <a:ext cx="1072165" cy="53608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8221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251526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143300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064896" cy="720080"/>
          </a:xfrm>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192951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169978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297957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2835449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43454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7200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96540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D26579F-ECEC-4B18-A4E3-58FBA99AE2F5}" type="datetimeFigureOut">
              <a:rPr lang="pt-BR" smtClean="0"/>
              <a:pPr/>
              <a:t>02/10/2019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4F2E6A-3093-4613-B440-68DA4E568346}" type="slidenum">
              <a:rPr lang="pt-BR" smtClean="0"/>
              <a:pPr/>
              <a:t>‹nº›</a:t>
            </a:fld>
            <a:endParaRPr lang="pt-BR"/>
          </a:p>
        </p:txBody>
      </p:sp>
    </p:spTree>
    <p:extLst>
      <p:ext uri="{BB962C8B-B14F-4D97-AF65-F5344CB8AC3E}">
        <p14:creationId xmlns="" xmlns:p14="http://schemas.microsoft.com/office/powerpoint/2010/main" val="5524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6579F-ECEC-4B18-A4E3-58FBA99AE2F5}" type="datetimeFigureOut">
              <a:rPr lang="pt-BR" smtClean="0"/>
              <a:pPr/>
              <a:t>02/10/2019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F2E6A-3093-4613-B440-68DA4E568346}" type="slidenum">
              <a:rPr lang="pt-BR" smtClean="0"/>
              <a:pPr/>
              <a:t>‹nº›</a:t>
            </a:fld>
            <a:endParaRPr lang="pt-BR"/>
          </a:p>
        </p:txBody>
      </p:sp>
      <p:sp>
        <p:nvSpPr>
          <p:cNvPr id="13" name="Espaço Reservado para Data 3"/>
          <p:cNvSpPr txBox="1">
            <a:spLocks/>
          </p:cNvSpPr>
          <p:nvPr userDrawn="1"/>
        </p:nvSpPr>
        <p:spPr>
          <a:xfrm>
            <a:off x="457200" y="6356350"/>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D26579F-ECEC-4B18-A4E3-58FBA99AE2F5}" type="datetimeFigureOut">
              <a:rPr kumimoji="0" lang="pt-BR"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02/10/2019</a:t>
            </a:fld>
            <a:endParaRPr kumimoji="0" lang="pt-BR" sz="1800" b="0" i="0" u="none" strike="noStrike" kern="1200" cap="none" spc="0" normalizeH="0" baseline="0" noProof="0">
              <a:ln>
                <a:noFill/>
              </a:ln>
              <a:solidFill>
                <a:schemeClr val="tx1"/>
              </a:solidFill>
              <a:effectLst/>
              <a:uLnTx/>
              <a:uFillTx/>
              <a:latin typeface="+mn-lt"/>
              <a:ea typeface="+mn-ea"/>
              <a:cs typeface="+mn-cs"/>
            </a:endParaRPr>
          </a:p>
        </p:txBody>
      </p:sp>
      <p:sp>
        <p:nvSpPr>
          <p:cNvPr id="14" name="Espaço Reservado para Número de Slide 5"/>
          <p:cNvSpPr txBox="1">
            <a:spLocks/>
          </p:cNvSpPr>
          <p:nvPr userDrawn="1"/>
        </p:nvSpPr>
        <p:spPr>
          <a:xfrm>
            <a:off x="6553200" y="6356350"/>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44F2E6A-3093-4613-B440-68DA4E568346}" type="slidenum">
              <a:rPr kumimoji="0" lang="pt-BR"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‹nº›</a:t>
            </a:fld>
            <a:endParaRPr kumimoji="0" lang="pt-BR" sz="1800" b="0" i="0" u="none" strike="noStrike" kern="1200" cap="none" spc="0" normalizeH="0" baseline="0" noProof="0">
              <a:ln>
                <a:noFill/>
              </a:ln>
              <a:solidFill>
                <a:schemeClr val="tx1"/>
              </a:solidFill>
              <a:effectLst/>
              <a:uLnTx/>
              <a:uFillTx/>
              <a:latin typeface="+mn-lt"/>
              <a:ea typeface="+mn-ea"/>
              <a:cs typeface="+mn-cs"/>
            </a:endParaRPr>
          </a:p>
        </p:txBody>
      </p:sp>
      <p:pic>
        <p:nvPicPr>
          <p:cNvPr id="15" name="Imagem 14"/>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0" y="7785"/>
            <a:ext cx="9144000" cy="828927"/>
          </a:xfrm>
          <a:prstGeom prst="rect">
            <a:avLst/>
          </a:prstGeom>
        </p:spPr>
      </p:pic>
      <p:sp>
        <p:nvSpPr>
          <p:cNvPr id="17" name="Retângulo 16"/>
          <p:cNvSpPr/>
          <p:nvPr userDrawn="1"/>
        </p:nvSpPr>
        <p:spPr>
          <a:xfrm>
            <a:off x="0" y="6021288"/>
            <a:ext cx="9144000" cy="836712"/>
          </a:xfrm>
          <a:prstGeom prst="rect">
            <a:avLst/>
          </a:prstGeom>
          <a:solidFill>
            <a:srgbClr val="1A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8" name="Imagem 17"/>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971600" y="6159653"/>
            <a:ext cx="3346872" cy="559982"/>
          </a:xfrm>
          <a:prstGeom prst="rect">
            <a:avLst/>
          </a:prstGeom>
        </p:spPr>
      </p:pic>
      <p:pic>
        <p:nvPicPr>
          <p:cNvPr id="19" name="Imagem 18"/>
          <p:cNvPicPr>
            <a:picLocks noChangeAspect="1"/>
          </p:cNvPicPr>
          <p:nvPr userDrawn="1"/>
        </p:nvPicPr>
        <p:blipFill>
          <a:blip r:embed="rId15" cstate="print">
            <a:extLst>
              <a:ext uri="{28A0092B-C50C-407E-A947-70E740481C1C}">
                <a14:useLocalDpi xmlns="" xmlns:a14="http://schemas.microsoft.com/office/drawing/2010/main" val="0"/>
              </a:ext>
            </a:extLst>
          </a:blip>
          <a:stretch>
            <a:fillRect/>
          </a:stretch>
        </p:blipFill>
        <p:spPr>
          <a:xfrm>
            <a:off x="6012160" y="6306921"/>
            <a:ext cx="1944216" cy="265446"/>
          </a:xfrm>
          <a:prstGeom prst="rect">
            <a:avLst/>
          </a:prstGeom>
        </p:spPr>
      </p:pic>
      <p:sp>
        <p:nvSpPr>
          <p:cNvPr id="2" name="Espaço Reservado para Título 1"/>
          <p:cNvSpPr>
            <a:spLocks noGrp="1"/>
          </p:cNvSpPr>
          <p:nvPr>
            <p:ph type="title"/>
          </p:nvPr>
        </p:nvSpPr>
        <p:spPr>
          <a:xfrm>
            <a:off x="457200" y="274638"/>
            <a:ext cx="8507288" cy="562074"/>
          </a:xfrm>
          <a:prstGeom prst="rect">
            <a:avLst/>
          </a:prstGeom>
        </p:spPr>
        <p:txBody>
          <a:bodyPr vert="horz" lIns="91440" tIns="45720" rIns="91440" bIns="45720" rtlCol="0" anchor="ctr">
            <a:normAutofit/>
          </a:bodyPr>
          <a:lstStyle/>
          <a:p>
            <a:r>
              <a:rPr lang="pt-BR" dirty="0"/>
              <a:t>Clique para editar o título mestre</a:t>
            </a:r>
          </a:p>
        </p:txBody>
      </p:sp>
    </p:spTree>
    <p:extLst>
      <p:ext uri="{BB962C8B-B14F-4D97-AF65-F5344CB8AC3E}">
        <p14:creationId xmlns="" xmlns:p14="http://schemas.microsoft.com/office/powerpoint/2010/main" val="1671357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mailto:fsandrade@casacivil.rj.gov.br"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6" name="AutoShape 20" descr="Imagem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98" name="AutoShape 22" descr="Imagem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600" name="AutoShape 24" descr="Imagem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7" name="CaixaDeTexto 6"/>
          <p:cNvSpPr txBox="1"/>
          <p:nvPr/>
        </p:nvSpPr>
        <p:spPr>
          <a:xfrm>
            <a:off x="1187624" y="1412776"/>
            <a:ext cx="6696744" cy="4278094"/>
          </a:xfrm>
          <a:prstGeom prst="rect">
            <a:avLst/>
          </a:prstGeom>
          <a:noFill/>
        </p:spPr>
        <p:txBody>
          <a:bodyPr wrap="square" rtlCol="0">
            <a:spAutoFit/>
          </a:bodyPr>
          <a:lstStyle/>
          <a:p>
            <a:pPr algn="ctr"/>
            <a:endParaRPr lang="pt-BR" sz="3200" dirty="0"/>
          </a:p>
          <a:p>
            <a:pPr algn="ctr"/>
            <a:endParaRPr lang="pt-BR" sz="3200" dirty="0"/>
          </a:p>
          <a:p>
            <a:pPr algn="ctr"/>
            <a:r>
              <a:rPr lang="pt-BR" sz="3200" b="1" dirty="0"/>
              <a:t>ESTUDO TÉCNICO PRELIMINAR – ETP </a:t>
            </a:r>
          </a:p>
          <a:p>
            <a:pPr algn="ctr"/>
            <a:endParaRPr lang="pt-BR" sz="3200" dirty="0"/>
          </a:p>
          <a:p>
            <a:pPr algn="ctr"/>
            <a:endParaRPr lang="pt-BR" sz="3200" dirty="0"/>
          </a:p>
          <a:p>
            <a:pPr algn="ctr"/>
            <a:endParaRPr lang="pt-BR" sz="3200" dirty="0"/>
          </a:p>
          <a:p>
            <a:pPr algn="ctr"/>
            <a:endParaRPr lang="pt-BR" sz="3200" dirty="0"/>
          </a:p>
          <a:p>
            <a:pPr algn="ctr"/>
            <a:r>
              <a:rPr lang="pt-BR" sz="2400" dirty="0"/>
              <a:t>FÁBIO ANDRADE</a:t>
            </a:r>
          </a:p>
          <a:p>
            <a:pPr algn="ctr"/>
            <a:r>
              <a:rPr lang="pt-BR" sz="2400" dirty="0"/>
              <a:t>MÁRIO TINOCO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1374166"/>
            <a:ext cx="806388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pt-BR" dirty="0"/>
          </a:p>
          <a:p>
            <a:r>
              <a:rPr lang="pt-BR" dirty="0"/>
              <a:t>DECRETO Nº 45.802/16 - INSTITUI A POLÍTICA ESTADUAL DE GESTÃO ESTRATÉGICA DE SUPRIMENTOS – GES, NO ÂMBITO DO SISTEMA DE SUPRIMENTOS DO PODER EXECUTIVO DO ESTADO DO RIO DE JANEIRO.</a:t>
            </a:r>
          </a:p>
          <a:p>
            <a:endParaRPr lang="pt-BR" dirty="0"/>
          </a:p>
          <a:p>
            <a:endParaRPr lang="pt-BR" dirty="0"/>
          </a:p>
          <a:p>
            <a:r>
              <a:rPr lang="pt-BR" dirty="0"/>
              <a:t>Art. 8° – O Órgão Central do Sistema Logístico editará </a:t>
            </a:r>
            <a:r>
              <a:rPr lang="pt-BR" b="1" dirty="0"/>
              <a:t>resoluções específicas para instituir as categorias estratégicas da GES e seus respectivos modelos de compras.</a:t>
            </a:r>
          </a:p>
          <a:p>
            <a:endParaRPr lang="pt-BR" b="1" dirty="0"/>
          </a:p>
          <a:p>
            <a:endParaRPr lang="pt-BR" b="1" dirty="0"/>
          </a:p>
          <a:p>
            <a:endParaRPr lang="pt-BR" dirty="0"/>
          </a:p>
          <a:p>
            <a:endParaRPr lang="pt-BR" b="1" dirty="0"/>
          </a:p>
          <a:p>
            <a:endParaRPr lang="pt-BR" sz="1600" dirty="0"/>
          </a:p>
          <a:p>
            <a:endParaRPr lang="pt-BR" sz="1600" dirty="0"/>
          </a:p>
          <a:p>
            <a:endParaRPr lang="pt-BR"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180103"/>
            <a:ext cx="8063880" cy="72635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pt-BR" dirty="0"/>
          </a:p>
          <a:p>
            <a:endParaRPr lang="pt-BR" dirty="0"/>
          </a:p>
          <a:p>
            <a:r>
              <a:rPr lang="pt-BR" dirty="0"/>
              <a:t>RESOLUÇÃO SECCG Nº 17 DE 03 DE ABRIL DE 2019 - INSTITUI CATEGORIAS ESTRATÉGICAS NO ÂMBITO DA POLÍTICA ESTADUAL DE GESTÃO ESTRATÉGICA DE SUPRIMENTOS, NA FORMA DO DECRETO ESTADUAL N.º 45.802, DE 26 DE OUTUBRO DE 2016.</a:t>
            </a:r>
          </a:p>
          <a:p>
            <a:endParaRPr lang="pt-BR" dirty="0"/>
          </a:p>
          <a:p>
            <a:r>
              <a:rPr lang="pt-BR" sz="1600" dirty="0"/>
              <a:t>Art. 1º - Ficam instituídas como Categorias Estratégicas da Política Estadual de Gestão Estratégica de Suprimentos – GES, com fundamento no Art. 8° do Decreto Estadual n° 45.802, de 26 de outubro de 2016, as seguintes contratações:</a:t>
            </a:r>
          </a:p>
          <a:p>
            <a:endParaRPr lang="pt-BR" sz="1600" dirty="0"/>
          </a:p>
          <a:p>
            <a:r>
              <a:rPr lang="pt-BR" sz="1600" dirty="0"/>
              <a:t> I - Passagens Aéreas; </a:t>
            </a:r>
          </a:p>
          <a:p>
            <a:r>
              <a:rPr lang="pt-BR" sz="1600" dirty="0"/>
              <a:t>II - </a:t>
            </a:r>
            <a:r>
              <a:rPr lang="pt-BR" sz="1600" b="1" dirty="0"/>
              <a:t>Combustíveis</a:t>
            </a:r>
            <a:r>
              <a:rPr lang="pt-BR" sz="1600" dirty="0"/>
              <a:t>; </a:t>
            </a:r>
          </a:p>
          <a:p>
            <a:r>
              <a:rPr lang="pt-BR" sz="1600" dirty="0"/>
              <a:t>III – Serviços de Limpeza Predial; </a:t>
            </a:r>
          </a:p>
          <a:p>
            <a:r>
              <a:rPr lang="pt-BR" sz="1600" dirty="0"/>
              <a:t>IV – Materiais de Escritório; </a:t>
            </a:r>
          </a:p>
          <a:p>
            <a:r>
              <a:rPr lang="pt-BR" sz="1600" dirty="0"/>
              <a:t>V – Serviços de Apoio Administrativo, Técnico e Operacional; </a:t>
            </a:r>
          </a:p>
          <a:p>
            <a:r>
              <a:rPr lang="pt-BR" sz="1600" dirty="0"/>
              <a:t>VI – Serviços de Vigilância; </a:t>
            </a:r>
          </a:p>
          <a:p>
            <a:r>
              <a:rPr lang="pt-BR" sz="1600" dirty="0"/>
              <a:t>VII – </a:t>
            </a:r>
            <a:r>
              <a:rPr lang="pt-BR" sz="1600" b="1" dirty="0"/>
              <a:t>Serviços de Transporte de Passageiros sob Demanda</a:t>
            </a:r>
            <a:r>
              <a:rPr lang="pt-BR" sz="1600" dirty="0"/>
              <a:t>, </a:t>
            </a:r>
          </a:p>
          <a:p>
            <a:r>
              <a:rPr lang="pt-BR" sz="1600" dirty="0"/>
              <a:t>VIII –Veículos; </a:t>
            </a:r>
          </a:p>
          <a:p>
            <a:r>
              <a:rPr lang="pt-BR" sz="1600" dirty="0"/>
              <a:t>IX – Serviços de Manutenção de Veículos </a:t>
            </a:r>
          </a:p>
          <a:p>
            <a:endParaRPr lang="pt-BR" sz="1600" dirty="0"/>
          </a:p>
          <a:p>
            <a:r>
              <a:rPr lang="pt-BR" sz="1600" dirty="0"/>
              <a:t>Art. 2° - A padronização dos modelos de compras será feita por Resolução específica para cada Categoria Estratégica da GES.</a:t>
            </a:r>
          </a:p>
          <a:p>
            <a:endParaRPr lang="pt-BR" dirty="0"/>
          </a:p>
          <a:p>
            <a:endParaRPr lang="pt-BR" b="1" dirty="0"/>
          </a:p>
          <a:p>
            <a:endParaRPr lang="pt-BR" sz="1600" dirty="0"/>
          </a:p>
          <a:p>
            <a:endParaRPr lang="pt-BR" sz="1600" dirty="0"/>
          </a:p>
          <a:p>
            <a:endParaRPr lang="pt-BR"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958670"/>
            <a:ext cx="806388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pt-BR" b="1" dirty="0"/>
              <a:t>(...voltando ao </a:t>
            </a:r>
            <a:r>
              <a:rPr lang="pt-BR" b="1" dirty="0">
                <a:latin typeface="Calibri" pitchFamily="34" charset="0"/>
                <a:ea typeface="Calibri" pitchFamily="34" charset="0"/>
                <a:cs typeface="Times New Roman" pitchFamily="18" charset="0"/>
              </a:rPr>
              <a:t>DECRETO ESTADUAL N° 46.642 DE 17 DE ABRIL DE 2019 - REGULAMENTA A FASE PREPARATÓRIA DAS CONTRATAÇÕES NO ÂMBITO DO ESTADO DO RIO DE JANEIRO)</a:t>
            </a:r>
          </a:p>
          <a:p>
            <a:endParaRPr lang="pt-BR" b="1" dirty="0"/>
          </a:p>
          <a:p>
            <a:r>
              <a:rPr lang="pt-BR" dirty="0"/>
              <a:t>Art. 12 - O objeto será requisitado pelo setor ou unidade administrativa interessada que constate a necessidade da contratação, devendo conter a solicitação da compra, serviço ou obra, com a apresentação da devida justificativa, dos quantitativos da demanda, dos estudos técnicos preliminares e do mapa de riscos, os dois últimos sempre que aplicáveis.</a:t>
            </a:r>
          </a:p>
          <a:p>
            <a:endParaRPr lang="pt-BR" dirty="0"/>
          </a:p>
          <a:p>
            <a:r>
              <a:rPr lang="pt-BR" b="1" u="sng" dirty="0"/>
              <a:t>§ 3º - Os estudos técnicos preliminares e os mapas de risco serão objeto de regulamentação pelo Órgão Central de Logística, devendo os órgãos e entidades se valer das melhores práticas administrativas até a edição dos referidos atos.</a:t>
            </a:r>
          </a:p>
          <a:p>
            <a:endParaRPr lang="pt-BR" dirty="0"/>
          </a:p>
          <a:p>
            <a:endParaRPr lang="pt-BR" b="1" dirty="0"/>
          </a:p>
          <a:p>
            <a:endParaRPr lang="pt-BR" sz="1600" dirty="0"/>
          </a:p>
          <a:p>
            <a:endParaRPr lang="pt-BR" sz="1600" dirty="0"/>
          </a:p>
          <a:p>
            <a:endParaRPr lang="pt-BR"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958672"/>
            <a:ext cx="806388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b="1" dirty="0"/>
              <a:t>MELHORES PRÁTICAS ADMINISTRATIVAS</a:t>
            </a:r>
          </a:p>
          <a:p>
            <a:pPr>
              <a:buFont typeface="Arial" pitchFamily="34" charset="0"/>
              <a:buChar char="•"/>
            </a:pPr>
            <a:endParaRPr lang="pt-BR" dirty="0"/>
          </a:p>
          <a:p>
            <a:r>
              <a:rPr lang="pt-BR" dirty="0"/>
              <a:t>- Modelo do Anexo IV da Instrução Normativa n.º 5, de 2017 do Ministério do Planejamento Desenvolvimento e Gestão</a:t>
            </a:r>
          </a:p>
          <a:p>
            <a:endParaRPr lang="pt-BR" dirty="0"/>
          </a:p>
          <a:p>
            <a:r>
              <a:rPr lang="pt-BR" dirty="0"/>
              <a:t>- Item 6.2 do Guia de Boas Práticas em Contratação de Soluções de Tecnologia da Informação do Ministério do Planejamento, Desenvolvimento e Gestão  </a:t>
            </a:r>
          </a:p>
          <a:p>
            <a:endParaRPr lang="pt-BR" dirty="0"/>
          </a:p>
          <a:p>
            <a:r>
              <a:rPr lang="pt-BR" dirty="0"/>
              <a:t>- Item 6.1 do Guia de Boas Práticas em Contratação de Soluções de Tecnologia da Informação do Tribunal de Contas da União </a:t>
            </a:r>
          </a:p>
          <a:p>
            <a:pPr>
              <a:buFont typeface="Arial" pitchFamily="34" charset="0"/>
              <a:buChar char="•"/>
            </a:pPr>
            <a:endParaRPr lang="pt-BR" dirty="0"/>
          </a:p>
          <a:p>
            <a:r>
              <a:rPr lang="pt-BR" dirty="0"/>
              <a:t>- Estudos Técnicos Preliminares – contratação de soluções em TI do Superior Tribunal de Justiça</a:t>
            </a:r>
          </a:p>
          <a:p>
            <a:endParaRPr lang="pt-BR" dirty="0"/>
          </a:p>
          <a:p>
            <a:endParaRPr lang="pt-BR" b="1" dirty="0"/>
          </a:p>
          <a:p>
            <a:endParaRPr lang="pt-BR" sz="1600" dirty="0"/>
          </a:p>
          <a:p>
            <a:endParaRPr lang="pt-BR" sz="1600" dirty="0"/>
          </a:p>
          <a:p>
            <a:endParaRPr lang="pt-BR"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6" name="AutoShape 20" descr="Imagem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98" name="AutoShape 22" descr="Imagem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600" name="AutoShape 24" descr="Imagem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7" name="CaixaDeTexto 6"/>
          <p:cNvSpPr txBox="1"/>
          <p:nvPr/>
        </p:nvSpPr>
        <p:spPr>
          <a:xfrm>
            <a:off x="1187624" y="1412776"/>
            <a:ext cx="6696744" cy="2554545"/>
          </a:xfrm>
          <a:prstGeom prst="rect">
            <a:avLst/>
          </a:prstGeom>
          <a:noFill/>
        </p:spPr>
        <p:txBody>
          <a:bodyPr wrap="square" rtlCol="0">
            <a:spAutoFit/>
          </a:bodyPr>
          <a:lstStyle/>
          <a:p>
            <a:pPr algn="ctr"/>
            <a:endParaRPr lang="pt-BR" sz="3200" dirty="0"/>
          </a:p>
          <a:p>
            <a:pPr algn="ctr"/>
            <a:r>
              <a:rPr lang="pt-BR" sz="3200" dirty="0"/>
              <a:t>CASOS</a:t>
            </a:r>
          </a:p>
          <a:p>
            <a:pPr algn="ctr"/>
            <a:endParaRPr lang="pt-BR" sz="3200" dirty="0"/>
          </a:p>
          <a:p>
            <a:pPr algn="ctr"/>
            <a:r>
              <a:rPr lang="pt-BR" sz="3200" dirty="0"/>
              <a:t>COMBUSTÍVEIS</a:t>
            </a:r>
          </a:p>
          <a:p>
            <a:pPr algn="ctr"/>
            <a:r>
              <a:rPr lang="pt-BR" sz="3200" dirty="0"/>
              <a:t>RJ MOBI</a:t>
            </a:r>
          </a:p>
        </p:txBody>
      </p:sp>
      <p:pic>
        <p:nvPicPr>
          <p:cNvPr id="6" name="Imagem 5" descr="iphonevsandroid2.jpg"/>
          <p:cNvPicPr>
            <a:picLocks noChangeAspect="1"/>
          </p:cNvPicPr>
          <p:nvPr/>
        </p:nvPicPr>
        <p:blipFill>
          <a:blip r:embed="rId2" cstate="print"/>
          <a:srcRect l="1963" r="65750"/>
          <a:stretch>
            <a:fillRect/>
          </a:stretch>
        </p:blipFill>
        <p:spPr>
          <a:xfrm>
            <a:off x="6372200" y="1628800"/>
            <a:ext cx="1872208" cy="3847973"/>
          </a:xfrm>
          <a:prstGeom prst="rect">
            <a:avLst/>
          </a:prstGeom>
        </p:spPr>
      </p:pic>
      <p:pic>
        <p:nvPicPr>
          <p:cNvPr id="8" name="Imagem 7" descr="links_uteis_tribunal_jus_rj.png"/>
          <p:cNvPicPr>
            <a:picLocks noChangeAspect="1"/>
          </p:cNvPicPr>
          <p:nvPr/>
        </p:nvPicPr>
        <p:blipFill>
          <a:blip r:embed="rId3" cstate="print"/>
          <a:stretch>
            <a:fillRect/>
          </a:stretch>
        </p:blipFill>
        <p:spPr>
          <a:xfrm>
            <a:off x="6372200" y="2564904"/>
            <a:ext cx="1828804" cy="1828804"/>
          </a:xfrm>
          <a:prstGeom prst="rect">
            <a:avLst/>
          </a:prstGeom>
        </p:spPr>
      </p:pic>
      <p:pic>
        <p:nvPicPr>
          <p:cNvPr id="1026" name="Picture 2" descr="Pistola, Bomba, Combustível, Carro, Condução, Gás"/>
          <p:cNvPicPr>
            <a:picLocks noChangeAspect="1" noChangeArrowheads="1"/>
          </p:cNvPicPr>
          <p:nvPr/>
        </p:nvPicPr>
        <p:blipFill>
          <a:blip r:embed="rId4" cstate="print"/>
          <a:srcRect/>
          <a:stretch>
            <a:fillRect/>
          </a:stretch>
        </p:blipFill>
        <p:spPr bwMode="auto">
          <a:xfrm>
            <a:off x="683568" y="2492896"/>
            <a:ext cx="2232248" cy="139050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109725"/>
            <a:ext cx="8063880" cy="6683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indent="228600"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O presente Estudo Técnico Preliminar tem como objetivo avaliar o histórico do Contrato SEPLAG n° 001/2014, </a:t>
            </a:r>
            <a:r>
              <a:rPr lang="pt-BR" b="1" dirty="0">
                <a:latin typeface="Times New Roman" panose="02020603050405020304" pitchFamily="18" charset="0"/>
                <a:ea typeface="Times New Roman" panose="02020603050405020304" pitchFamily="18" charset="0"/>
              </a:rPr>
              <a:t>levantar as necessidades dos participantes do SIADC</a:t>
            </a:r>
            <a:r>
              <a:rPr lang="pt-BR" dirty="0">
                <a:latin typeface="Times New Roman" panose="02020603050405020304" pitchFamily="18" charset="0"/>
                <a:ea typeface="Times New Roman" panose="02020603050405020304" pitchFamily="18" charset="0"/>
              </a:rPr>
              <a:t>, </a:t>
            </a:r>
            <a:r>
              <a:rPr lang="pt-BR" b="1" dirty="0">
                <a:latin typeface="Times New Roman" panose="02020603050405020304" pitchFamily="18" charset="0"/>
                <a:ea typeface="Times New Roman" panose="02020603050405020304" pitchFamily="18" charset="0"/>
              </a:rPr>
              <a:t>levantar os requisitos técnicos </a:t>
            </a:r>
            <a:r>
              <a:rPr lang="pt-BR" dirty="0">
                <a:latin typeface="Times New Roman" panose="02020603050405020304" pitchFamily="18" charset="0"/>
                <a:ea typeface="Times New Roman" panose="02020603050405020304" pitchFamily="18" charset="0"/>
              </a:rPr>
              <a:t>necessários para atender a essas necessidades, </a:t>
            </a:r>
            <a:r>
              <a:rPr lang="pt-BR" b="1" dirty="0">
                <a:latin typeface="Times New Roman" panose="02020603050405020304" pitchFamily="18" charset="0"/>
                <a:ea typeface="Times New Roman" panose="02020603050405020304" pitchFamily="18" charset="0"/>
              </a:rPr>
              <a:t>avaliar as condições do mercado </a:t>
            </a:r>
            <a:r>
              <a:rPr lang="pt-BR" dirty="0">
                <a:latin typeface="Times New Roman" panose="02020603050405020304" pitchFamily="18" charset="0"/>
                <a:ea typeface="Times New Roman" panose="02020603050405020304" pitchFamily="18" charset="0"/>
              </a:rPr>
              <a:t>oferece e, por fim, </a:t>
            </a:r>
            <a:r>
              <a:rPr lang="pt-BR" b="1" dirty="0">
                <a:latin typeface="Times New Roman" panose="02020603050405020304" pitchFamily="18" charset="0"/>
                <a:ea typeface="Times New Roman" panose="02020603050405020304" pitchFamily="18" charset="0"/>
              </a:rPr>
              <a:t>analisar a viabilidade da contratação centralizada</a:t>
            </a:r>
            <a:r>
              <a:rPr lang="pt-BR" dirty="0">
                <a:latin typeface="Times New Roman" panose="02020603050405020304" pitchFamily="18" charset="0"/>
                <a:ea typeface="Times New Roman" panose="02020603050405020304" pitchFamily="18" charset="0"/>
              </a:rPr>
              <a:t>. </a:t>
            </a:r>
          </a:p>
          <a:p>
            <a:pPr indent="228600"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O documento está organizado pela seguinte estrutura: histórico do contrato atual, avaliação de demanda, requisitos do objeto, avaliação de mercado, análise de viabilidade da centralização, e compilação de jurisprudências. </a:t>
            </a:r>
          </a:p>
          <a:p>
            <a:pPr algn="ctr"/>
            <a:endParaRPr lang="pt-BR" dirty="0"/>
          </a:p>
          <a:p>
            <a:pPr algn="ctr"/>
            <a:endParaRPr lang="pt-BR" dirty="0"/>
          </a:p>
          <a:p>
            <a:pPr algn="ctr"/>
            <a:endParaRPr lang="pt-BR" b="1" dirty="0"/>
          </a:p>
          <a:p>
            <a:pPr algn="ctr"/>
            <a:endParaRPr lang="pt-BR" dirty="0"/>
          </a:p>
          <a:p>
            <a:endParaRPr lang="pt-BR" sz="1600" dirty="0"/>
          </a:p>
          <a:p>
            <a:endParaRPr lang="pt-BR" sz="1600" dirty="0"/>
          </a:p>
        </p:txBody>
      </p:sp>
    </p:spTree>
    <p:extLst>
      <p:ext uri="{BB962C8B-B14F-4D97-AF65-F5344CB8AC3E}">
        <p14:creationId xmlns="" xmlns:p14="http://schemas.microsoft.com/office/powerpoint/2010/main" val="2733531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444271"/>
            <a:ext cx="8063880" cy="7791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a:pPr>
            <a:r>
              <a:rPr lang="pt-BR" b="1" dirty="0"/>
              <a:t>Histórico do Contrato Anterior e Avaliação da Demanda</a:t>
            </a:r>
          </a:p>
          <a:p>
            <a:endParaRPr lang="pt-BR" dirty="0"/>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	O contrato 001/2014, celebrado entre esta SEFAZ e a Petrobrás Distribuidora S.A. teve os valores unitários referenciados pelos preços divulgados pela Agência Nacional do Petróleo (ANP) através do Sistema de Levantamento de Preços (SLP). Os preços unitários do contrato mantiveram-se balizados pelo preço do SLP, por ocasião das prorrogações contratuais.</a:t>
            </a: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	Não existe no atual modelo contratado precificação do uso do Sistema Integrado de Controle e Gestão de Abastecimento de Frotas através de taxa administrativa. O preço encontra-se embutido ao valor pago pelo combustível.</a:t>
            </a:r>
          </a:p>
          <a:p>
            <a:endParaRPr lang="pt-BR" dirty="0"/>
          </a:p>
          <a:p>
            <a:pPr marL="342900" indent="-342900">
              <a:buAutoNum type="arabicParenR"/>
            </a:pPr>
            <a:endParaRPr lang="pt-BR" dirty="0"/>
          </a:p>
          <a:p>
            <a:pPr marL="342900" indent="-342900">
              <a:buAutoNum type="arabicParenR"/>
            </a:pPr>
            <a:endParaRPr lang="pt-BR" dirty="0"/>
          </a:p>
          <a:p>
            <a:pPr algn="ctr"/>
            <a:endParaRPr lang="pt-BR" dirty="0"/>
          </a:p>
          <a:p>
            <a:pPr algn="ctr"/>
            <a:endParaRPr lang="pt-BR" b="1" dirty="0"/>
          </a:p>
          <a:p>
            <a:pPr algn="ctr"/>
            <a:endParaRPr lang="pt-BR" dirty="0"/>
          </a:p>
          <a:p>
            <a:endParaRPr lang="pt-BR" sz="1600" dirty="0"/>
          </a:p>
          <a:p>
            <a:endParaRPr lang="pt-BR" sz="1600" dirty="0"/>
          </a:p>
        </p:txBody>
      </p:sp>
    </p:spTree>
    <p:extLst>
      <p:ext uri="{BB962C8B-B14F-4D97-AF65-F5344CB8AC3E}">
        <p14:creationId xmlns="" xmlns:p14="http://schemas.microsoft.com/office/powerpoint/2010/main" val="2799722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59" y="998996"/>
            <a:ext cx="8063880" cy="41293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a:pPr>
            <a:r>
              <a:rPr lang="pt-BR" b="1" dirty="0"/>
              <a:t>Histórico do Contrato Anterior e Avaliação da Demanda</a:t>
            </a:r>
            <a:endParaRPr lang="pt-BR" dirty="0"/>
          </a:p>
          <a:p>
            <a:pPr algn="just">
              <a:lnSpc>
                <a:spcPct val="150000"/>
              </a:lnSpc>
              <a:spcBef>
                <a:spcPts val="500"/>
              </a:spcBef>
              <a:spcAft>
                <a:spcPts val="0"/>
              </a:spcAft>
            </a:pPr>
            <a:r>
              <a:rPr lang="pt-BR" dirty="0">
                <a:latin typeface="Times New Roman" panose="02020603050405020304" pitchFamily="18" charset="0"/>
              </a:rPr>
              <a:t>1.3) </a:t>
            </a:r>
            <a:r>
              <a:rPr lang="pt-BR" dirty="0">
                <a:latin typeface="Times New Roman" panose="02020603050405020304" pitchFamily="18" charset="0"/>
                <a:ea typeface="Times New Roman" panose="02020603050405020304" pitchFamily="18" charset="0"/>
              </a:rPr>
              <a:t>Bloqueios de Abastecimento pela Contratada</a:t>
            </a:r>
          </a:p>
          <a:p>
            <a:pPr algn="just">
              <a:lnSpc>
                <a:spcPct val="150000"/>
              </a:lnSpc>
              <a:spcBef>
                <a:spcPts val="500"/>
              </a:spcBef>
              <a:spcAft>
                <a:spcPts val="0"/>
              </a:spcAft>
            </a:pPr>
            <a:endParaRPr lang="pt-BR" dirty="0"/>
          </a:p>
          <a:p>
            <a:pPr marL="342900" indent="-342900">
              <a:buAutoNum type="arabicParenR"/>
            </a:pPr>
            <a:endParaRPr lang="pt-BR" dirty="0"/>
          </a:p>
          <a:p>
            <a:pPr marL="342900" indent="-342900">
              <a:buAutoNum type="arabicParenR"/>
            </a:pPr>
            <a:endParaRPr lang="pt-BR" dirty="0"/>
          </a:p>
          <a:p>
            <a:pPr algn="ctr"/>
            <a:endParaRPr lang="pt-BR" dirty="0"/>
          </a:p>
          <a:p>
            <a:pPr algn="ctr"/>
            <a:endParaRPr lang="pt-BR" b="1" dirty="0"/>
          </a:p>
          <a:p>
            <a:pPr algn="ctr"/>
            <a:endParaRPr lang="pt-BR" dirty="0"/>
          </a:p>
          <a:p>
            <a:endParaRPr lang="pt-BR" sz="1600" dirty="0"/>
          </a:p>
          <a:p>
            <a:endParaRPr lang="pt-BR" sz="1600" dirty="0"/>
          </a:p>
        </p:txBody>
      </p:sp>
      <p:graphicFrame>
        <p:nvGraphicFramePr>
          <p:cNvPr id="2" name="Tabela 1">
            <a:extLst>
              <a:ext uri="{FF2B5EF4-FFF2-40B4-BE49-F238E27FC236}">
                <a16:creationId xmlns="" xmlns:a16="http://schemas.microsoft.com/office/drawing/2014/main" id="{D1014CF3-99A2-45BA-93D1-58E7BDF1FF50}"/>
              </a:ext>
            </a:extLst>
          </p:cNvPr>
          <p:cNvGraphicFramePr>
            <a:graphicFrameLocks noGrp="1"/>
          </p:cNvGraphicFramePr>
          <p:nvPr>
            <p:extLst>
              <p:ext uri="{D42A27DB-BD31-4B8C-83A1-F6EECF244321}">
                <p14:modId xmlns="" xmlns:p14="http://schemas.microsoft.com/office/powerpoint/2010/main" val="638443923"/>
              </p:ext>
            </p:extLst>
          </p:nvPr>
        </p:nvGraphicFramePr>
        <p:xfrm>
          <a:off x="1907704" y="2762090"/>
          <a:ext cx="4896545" cy="3096911"/>
        </p:xfrm>
        <a:graphic>
          <a:graphicData uri="http://schemas.openxmlformats.org/drawingml/2006/table">
            <a:tbl>
              <a:tblPr firstRow="1" firstCol="1" bandRow="1"/>
              <a:tblGrid>
                <a:gridCol w="1293833">
                  <a:extLst>
                    <a:ext uri="{9D8B030D-6E8A-4147-A177-3AD203B41FA5}">
                      <a16:colId xmlns="" xmlns:a16="http://schemas.microsoft.com/office/drawing/2014/main" val="3638153102"/>
                    </a:ext>
                  </a:extLst>
                </a:gridCol>
                <a:gridCol w="1293833">
                  <a:extLst>
                    <a:ext uri="{9D8B030D-6E8A-4147-A177-3AD203B41FA5}">
                      <a16:colId xmlns="" xmlns:a16="http://schemas.microsoft.com/office/drawing/2014/main" val="1660806654"/>
                    </a:ext>
                  </a:extLst>
                </a:gridCol>
                <a:gridCol w="2308879">
                  <a:extLst>
                    <a:ext uri="{9D8B030D-6E8A-4147-A177-3AD203B41FA5}">
                      <a16:colId xmlns="" xmlns:a16="http://schemas.microsoft.com/office/drawing/2014/main" val="2283260723"/>
                    </a:ext>
                  </a:extLst>
                </a:gridCol>
              </a:tblGrid>
              <a:tr h="267899">
                <a:tc gridSpan="3">
                  <a:txBody>
                    <a:bodyPr/>
                    <a:lstStyle/>
                    <a:p>
                      <a:pPr algn="ctr">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Bloqueio no Abastecimento </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963667937"/>
                  </a:ext>
                </a:extLst>
              </a:tr>
              <a:tr h="471502">
                <a:tc>
                  <a:txBody>
                    <a:bodyPr/>
                    <a:lstStyle/>
                    <a:p>
                      <a:pPr algn="ctr">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Data Início</a:t>
                      </a:r>
                      <a:endParaRPr lang="pt-BR" sz="16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Data Fim</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Quantidade de órgãos</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extLst>
                  <a:ext uri="{0D108BD9-81ED-4DB2-BD59-A6C34878D82A}">
                    <a16:rowId xmlns="" xmlns:a16="http://schemas.microsoft.com/office/drawing/2014/main" val="903059490"/>
                  </a:ext>
                </a:extLst>
              </a:tr>
              <a:tr h="471502">
                <a:tc>
                  <a:txBody>
                    <a:bodyPr/>
                    <a:lstStyle/>
                    <a:p>
                      <a:pPr algn="ctr">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24/03/2018</a:t>
                      </a:r>
                      <a:endParaRPr lang="pt-BR" sz="16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28/03/2018</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43414736"/>
                  </a:ext>
                </a:extLst>
              </a:tr>
              <a:tr h="471502">
                <a:tc>
                  <a:txBody>
                    <a:bodyPr/>
                    <a:lstStyle/>
                    <a:p>
                      <a:pPr algn="ctr">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09/03/2018</a:t>
                      </a:r>
                      <a:endParaRPr lang="pt-BR" sz="16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13/03/2018</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88999967"/>
                  </a:ext>
                </a:extLst>
              </a:tr>
              <a:tr h="471502">
                <a:tc>
                  <a:txBody>
                    <a:bodyPr/>
                    <a:lstStyle/>
                    <a:p>
                      <a:pPr algn="ctr">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06/02/2018</a:t>
                      </a:r>
                      <a:endParaRPr lang="pt-BR" sz="16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08/02/2018</a:t>
                      </a:r>
                      <a:endParaRPr lang="pt-BR" sz="16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44</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19877918"/>
                  </a:ext>
                </a:extLst>
              </a:tr>
              <a:tr h="471502">
                <a:tc>
                  <a:txBody>
                    <a:bodyPr/>
                    <a:lstStyle/>
                    <a:p>
                      <a:pPr algn="ctr">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10/11/2017</a:t>
                      </a:r>
                      <a:endParaRPr lang="pt-BR" sz="16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16/11/2017</a:t>
                      </a:r>
                      <a:endParaRPr lang="pt-BR" sz="16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05913848"/>
                  </a:ext>
                </a:extLst>
              </a:tr>
              <a:tr h="471502">
                <a:tc>
                  <a:txBody>
                    <a:bodyPr/>
                    <a:lstStyle/>
                    <a:p>
                      <a:pPr algn="ctr">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23/10/2017</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24/10/2017</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a:t>
                      </a:r>
                      <a:endParaRPr lang="pt-BR" sz="16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86812928"/>
                  </a:ext>
                </a:extLst>
              </a:tr>
            </a:tbl>
          </a:graphicData>
        </a:graphic>
      </p:graphicFrame>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4259780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59" y="-1088751"/>
            <a:ext cx="8063880" cy="8304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r>
              <a:rPr lang="pt-BR" b="1" dirty="0"/>
              <a:t>2)  Requisitos do Objeto</a:t>
            </a:r>
            <a:endParaRPr lang="pt-BR" dirty="0"/>
          </a:p>
          <a:p>
            <a:pPr marL="285750" indent="-285750" algn="just">
              <a:lnSpc>
                <a:spcPct val="150000"/>
              </a:lnSpc>
              <a:spcBef>
                <a:spcPts val="500"/>
              </a:spcBef>
              <a:spcAft>
                <a:spcPts val="0"/>
              </a:spcAft>
              <a:buFontTx/>
              <a:buChar char="-"/>
            </a:pPr>
            <a:r>
              <a:rPr lang="pt-BR" b="1" dirty="0">
                <a:latin typeface="Times New Roman" panose="02020603050405020304" pitchFamily="18" charset="0"/>
                <a:ea typeface="Times New Roman" panose="02020603050405020304" pitchFamily="18" charset="0"/>
              </a:rPr>
              <a:t>Disponibilização de</a:t>
            </a:r>
            <a:r>
              <a:rPr lang="pt-BR" dirty="0">
                <a:latin typeface="Times New Roman" panose="02020603050405020304" pitchFamily="18" charset="0"/>
                <a:ea typeface="Times New Roman" panose="02020603050405020304" pitchFamily="18" charset="0"/>
              </a:rPr>
              <a:t> </a:t>
            </a:r>
            <a:r>
              <a:rPr lang="pt-BR" b="1" dirty="0">
                <a:latin typeface="Times New Roman" panose="02020603050405020304" pitchFamily="18" charset="0"/>
                <a:ea typeface="Times New Roman" panose="02020603050405020304" pitchFamily="18" charset="0"/>
              </a:rPr>
              <a:t>rede credenciada</a:t>
            </a:r>
            <a:r>
              <a:rPr lang="pt-BR" dirty="0">
                <a:latin typeface="Times New Roman" panose="02020603050405020304" pitchFamily="18" charset="0"/>
                <a:ea typeface="Times New Roman" panose="02020603050405020304" pitchFamily="18" charset="0"/>
              </a:rPr>
              <a:t> para abastecimento de Gasolina, Álcool e Diesel;</a:t>
            </a:r>
          </a:p>
          <a:p>
            <a:pPr marL="285750" indent="-285750" algn="just">
              <a:lnSpc>
                <a:spcPct val="150000"/>
              </a:lnSpc>
              <a:spcBef>
                <a:spcPts val="500"/>
              </a:spcBef>
              <a:spcAft>
                <a:spcPts val="0"/>
              </a:spcAft>
              <a:buFontTx/>
              <a:buChar char="-"/>
            </a:pPr>
            <a:r>
              <a:rPr lang="pt-BR" dirty="0">
                <a:latin typeface="Times New Roman" panose="02020603050405020304" pitchFamily="18" charset="0"/>
                <a:ea typeface="Times New Roman" panose="02020603050405020304" pitchFamily="18" charset="0"/>
              </a:rPr>
              <a:t>Sistema de gestão do abastecimento que ofereça </a:t>
            </a:r>
            <a:r>
              <a:rPr lang="pt-BR" b="1" dirty="0">
                <a:latin typeface="Times New Roman" panose="02020603050405020304" pitchFamily="18" charset="0"/>
                <a:ea typeface="Times New Roman" panose="02020603050405020304" pitchFamily="18" charset="0"/>
              </a:rPr>
              <a:t>mecanismos de segurança;</a:t>
            </a:r>
            <a:endParaRPr lang="pt-BR" dirty="0"/>
          </a:p>
          <a:p>
            <a:pPr marL="742950" lvl="1" indent="-285750" algn="just">
              <a:spcBef>
                <a:spcPts val="500"/>
              </a:spcBef>
              <a:spcAft>
                <a:spcPts val="0"/>
              </a:spcAft>
              <a:buFont typeface="Courier New" panose="02070309020205020404" pitchFamily="49" charset="0"/>
              <a:buChar char="o"/>
            </a:pPr>
            <a:r>
              <a:rPr lang="pt-BR" dirty="0">
                <a:latin typeface="Times New Roman" panose="02020603050405020304" pitchFamily="18" charset="0"/>
                <a:ea typeface="Times New Roman" panose="02020603050405020304" pitchFamily="18" charset="0"/>
              </a:rPr>
              <a:t>data e hora do abastecimento;</a:t>
            </a:r>
          </a:p>
          <a:p>
            <a:pPr marL="742950" lvl="1" indent="-285750" algn="just">
              <a:spcBef>
                <a:spcPts val="500"/>
              </a:spcBef>
              <a:spcAft>
                <a:spcPts val="0"/>
              </a:spcAft>
              <a:buFont typeface="Courier New" panose="02070309020205020404" pitchFamily="49" charset="0"/>
              <a:buChar char="o"/>
            </a:pPr>
            <a:r>
              <a:rPr lang="pt-BR" dirty="0">
                <a:latin typeface="Times New Roman" panose="02020603050405020304" pitchFamily="18" charset="0"/>
                <a:ea typeface="Times New Roman" panose="02020603050405020304" pitchFamily="18" charset="0"/>
              </a:rPr>
              <a:t>posto;</a:t>
            </a:r>
          </a:p>
          <a:p>
            <a:pPr marL="742950" lvl="1" indent="-285750" algn="just">
              <a:spcBef>
                <a:spcPts val="500"/>
              </a:spcBef>
              <a:spcAft>
                <a:spcPts val="0"/>
              </a:spcAft>
              <a:buFont typeface="Courier New" panose="02070309020205020404" pitchFamily="49" charset="0"/>
              <a:buChar char="o"/>
            </a:pPr>
            <a:r>
              <a:rPr lang="pt-BR" dirty="0">
                <a:latin typeface="Times New Roman" panose="02020603050405020304" pitchFamily="18" charset="0"/>
                <a:ea typeface="Times New Roman" panose="02020603050405020304" pitchFamily="18" charset="0"/>
              </a:rPr>
              <a:t>informação de </a:t>
            </a:r>
            <a:r>
              <a:rPr lang="pt-BR" dirty="0" err="1">
                <a:latin typeface="Times New Roman" panose="02020603050405020304" pitchFamily="18" charset="0"/>
                <a:ea typeface="Times New Roman" panose="02020603050405020304" pitchFamily="18" charset="0"/>
              </a:rPr>
              <a:t>odômetro</a:t>
            </a:r>
            <a:r>
              <a:rPr lang="pt-BR" dirty="0">
                <a:latin typeface="Times New Roman" panose="02020603050405020304" pitchFamily="18" charset="0"/>
                <a:ea typeface="Times New Roman" panose="02020603050405020304" pitchFamily="18" charset="0"/>
              </a:rPr>
              <a:t>; </a:t>
            </a:r>
          </a:p>
          <a:p>
            <a:pPr marL="742950" lvl="1" indent="-285750" algn="just">
              <a:spcBef>
                <a:spcPts val="500"/>
              </a:spcBef>
              <a:spcAft>
                <a:spcPts val="0"/>
              </a:spcAft>
              <a:buFont typeface="Courier New" panose="02070309020205020404" pitchFamily="49" charset="0"/>
              <a:buChar char="o"/>
            </a:pPr>
            <a:r>
              <a:rPr lang="pt-BR" dirty="0">
                <a:latin typeface="Times New Roman" panose="02020603050405020304" pitchFamily="18" charset="0"/>
                <a:ea typeface="Times New Roman" panose="02020603050405020304" pitchFamily="18" charset="0"/>
              </a:rPr>
              <a:t>tipo de combustível; </a:t>
            </a:r>
          </a:p>
          <a:p>
            <a:pPr marL="742950" lvl="1" indent="-285750" algn="just">
              <a:spcBef>
                <a:spcPts val="500"/>
              </a:spcBef>
              <a:spcAft>
                <a:spcPts val="0"/>
              </a:spcAft>
              <a:buFont typeface="Courier New" panose="02070309020205020404" pitchFamily="49" charset="0"/>
              <a:buChar char="o"/>
            </a:pPr>
            <a:r>
              <a:rPr lang="pt-BR" dirty="0">
                <a:latin typeface="Times New Roman" panose="02020603050405020304" pitchFamily="18" charset="0"/>
                <a:ea typeface="Times New Roman" panose="02020603050405020304" pitchFamily="18" charset="0"/>
              </a:rPr>
              <a:t>volume;</a:t>
            </a:r>
          </a:p>
          <a:p>
            <a:pPr marL="742950" lvl="1" indent="-285750" algn="just">
              <a:spcBef>
                <a:spcPts val="500"/>
              </a:spcBef>
              <a:spcAft>
                <a:spcPts val="0"/>
              </a:spcAft>
              <a:buFont typeface="Courier New" panose="02070309020205020404" pitchFamily="49" charset="0"/>
              <a:buChar char="o"/>
            </a:pPr>
            <a:r>
              <a:rPr lang="pt-BR" dirty="0">
                <a:latin typeface="Times New Roman" panose="02020603050405020304" pitchFamily="18" charset="0"/>
                <a:ea typeface="Times New Roman" panose="02020603050405020304" pitchFamily="18" charset="0"/>
              </a:rPr>
              <a:t>valor do combustível; </a:t>
            </a:r>
          </a:p>
          <a:p>
            <a:pPr marL="742950" lvl="1" indent="-285750" algn="just">
              <a:spcBef>
                <a:spcPts val="500"/>
              </a:spcBef>
              <a:spcAft>
                <a:spcPts val="0"/>
              </a:spcAft>
              <a:buFont typeface="Courier New" panose="02070309020205020404" pitchFamily="49" charset="0"/>
              <a:buChar char="o"/>
            </a:pPr>
            <a:r>
              <a:rPr lang="pt-BR" dirty="0">
                <a:latin typeface="Times New Roman" panose="02020603050405020304" pitchFamily="18" charset="0"/>
                <a:ea typeface="Times New Roman" panose="02020603050405020304" pitchFamily="18" charset="0"/>
              </a:rPr>
              <a:t>valor total do abastecimento; e</a:t>
            </a:r>
          </a:p>
          <a:p>
            <a:pPr marL="742950" lvl="1" indent="-285750" algn="just">
              <a:spcBef>
                <a:spcPts val="500"/>
              </a:spcBef>
              <a:spcAft>
                <a:spcPts val="595"/>
              </a:spcAft>
              <a:buFont typeface="Courier New" panose="02070309020205020404" pitchFamily="49" charset="0"/>
              <a:buChar char="o"/>
            </a:pPr>
            <a:r>
              <a:rPr lang="pt-BR" dirty="0">
                <a:latin typeface="Times New Roman" panose="02020603050405020304" pitchFamily="18" charset="0"/>
                <a:ea typeface="Times New Roman" panose="02020603050405020304" pitchFamily="18" charset="0"/>
              </a:rPr>
              <a:t>média de KM/L.    </a:t>
            </a:r>
          </a:p>
          <a:p>
            <a:endParaRPr lang="pt-BR"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663052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16632"/>
            <a:ext cx="806388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startAt="3"/>
            </a:pPr>
            <a:r>
              <a:rPr lang="pt-BR" b="1" dirty="0"/>
              <a:t>Avaliação do Mercado</a:t>
            </a:r>
          </a:p>
          <a:p>
            <a:endParaRPr lang="pt-BR" dirty="0"/>
          </a:p>
          <a:p>
            <a:r>
              <a:rPr lang="pt-BR" dirty="0"/>
              <a:t>3.1)</a:t>
            </a:r>
            <a:r>
              <a:rPr lang="pt-BR" i="1" dirty="0"/>
              <a:t> Benchmarking</a:t>
            </a:r>
          </a:p>
          <a:p>
            <a:endParaRPr lang="pt-BR" dirty="0"/>
          </a:p>
          <a:p>
            <a:endParaRPr lang="pt-BR"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pic>
        <p:nvPicPr>
          <p:cNvPr id="5" name="Imagem 4">
            <a:extLst>
              <a:ext uri="{FF2B5EF4-FFF2-40B4-BE49-F238E27FC236}">
                <a16:creationId xmlns="" xmlns:a16="http://schemas.microsoft.com/office/drawing/2014/main" id="{97120C38-05AF-488B-91CA-87B84CA91C02}"/>
              </a:ext>
            </a:extLst>
          </p:cNvPr>
          <p:cNvPicPr/>
          <p:nvPr/>
        </p:nvPicPr>
        <p:blipFill>
          <a:blip r:embed="rId2" cstate="print"/>
          <a:srcRect/>
          <a:stretch>
            <a:fillRect/>
          </a:stretch>
        </p:blipFill>
        <p:spPr bwMode="auto">
          <a:xfrm>
            <a:off x="971600" y="2051841"/>
            <a:ext cx="7416824" cy="3837354"/>
          </a:xfrm>
          <a:prstGeom prst="rect">
            <a:avLst/>
          </a:prstGeom>
          <a:noFill/>
          <a:ln w="9525">
            <a:noFill/>
            <a:miter lim="800000"/>
            <a:headEnd/>
            <a:tailEnd/>
          </a:ln>
        </p:spPr>
      </p:pic>
    </p:spTree>
    <p:extLst>
      <p:ext uri="{BB962C8B-B14F-4D97-AF65-F5344CB8AC3E}">
        <p14:creationId xmlns="" xmlns:p14="http://schemas.microsoft.com/office/powerpoint/2010/main" val="2593166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498739"/>
            <a:ext cx="806388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pt-BR" sz="3200" b="1" dirty="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pt-BR" sz="3200" b="1" dirty="0">
                <a:latin typeface="Calibri" pitchFamily="34" charset="0"/>
                <a:ea typeface="Calibri" pitchFamily="34" charset="0"/>
                <a:cs typeface="Times New Roman" pitchFamily="18" charset="0"/>
              </a:rPr>
              <a:t>Contextualizando a Gestão Estratégica de Suprimentos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2400" b="1"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tabLst/>
            </a:pPr>
            <a:endParaRPr lang="pt-BR" sz="1600" dirty="0">
              <a:latin typeface="Arial" pitchFamily="34" charset="0"/>
              <a:cs typeface="Arial" pitchFamily="34" charset="0"/>
            </a:endParaRPr>
          </a:p>
          <a:p>
            <a:pPr marL="342900" marR="0" lvl="0" indent="-342900" eaLnBrk="0" fontAlgn="base" hangingPunct="0">
              <a:lnSpc>
                <a:spcPct val="100000"/>
              </a:lnSpc>
              <a:spcBef>
                <a:spcPct val="0"/>
              </a:spcBef>
              <a:spcAft>
                <a:spcPct val="0"/>
              </a:spcAft>
              <a:buClrTx/>
              <a:buSzTx/>
              <a:buFontTx/>
              <a:buChar char="-"/>
              <a:tabLst/>
            </a:pPr>
            <a:r>
              <a:rPr lang="pt-BR" sz="2000" b="1" dirty="0">
                <a:latin typeface="Calibri" pitchFamily="34" charset="0"/>
                <a:cs typeface="Times New Roman" pitchFamily="18" charset="0"/>
              </a:rPr>
              <a:t>Sistema Integrado de Gestão de Aquisições – SIGA</a:t>
            </a:r>
          </a:p>
          <a:p>
            <a:pPr marL="342900" marR="0" lvl="0" indent="-342900" algn="l" defTabSz="914400" rtl="0" eaLnBrk="0" fontAlgn="base" latinLnBrk="0" hangingPunct="0">
              <a:lnSpc>
                <a:spcPct val="100000"/>
              </a:lnSpc>
              <a:spcBef>
                <a:spcPct val="0"/>
              </a:spcBef>
              <a:spcAft>
                <a:spcPct val="0"/>
              </a:spcAft>
              <a:buClrTx/>
              <a:buSzTx/>
              <a:tabLst/>
            </a:pPr>
            <a:endParaRPr kumimoji="0" lang="pt-BR" sz="2000" b="1" i="0" u="none" strike="noStrike" cap="none" normalizeH="0" dirty="0">
              <a:ln>
                <a:noFill/>
              </a:ln>
              <a:solidFill>
                <a:schemeClr val="tx1"/>
              </a:solidFill>
              <a:effectLst/>
              <a:latin typeface="Calibri" pitchFamily="34" charset="0"/>
              <a:ea typeface="Calibri" pitchFamily="34" charset="0"/>
              <a:cs typeface="Times New Roman" pitchFamily="18" charset="0"/>
            </a:endParaRPr>
          </a:p>
          <a:p>
            <a:pPr marL="342900" indent="-342900" eaLnBrk="0" fontAlgn="base" hangingPunct="0">
              <a:spcBef>
                <a:spcPct val="0"/>
              </a:spcBef>
              <a:spcAft>
                <a:spcPct val="0"/>
              </a:spcAft>
              <a:buFontTx/>
              <a:buChar char="-"/>
            </a:pPr>
            <a:r>
              <a:rPr lang="pt-BR" sz="2000" b="1" dirty="0" smtClean="0">
                <a:latin typeface="Calibri" pitchFamily="34" charset="0"/>
                <a:cs typeface="Times New Roman" pitchFamily="18" charset="0"/>
              </a:rPr>
              <a:t>Projeto </a:t>
            </a:r>
            <a:r>
              <a:rPr lang="pt-BR" sz="2000" b="1" dirty="0">
                <a:latin typeface="Calibri" pitchFamily="34" charset="0"/>
                <a:cs typeface="Times New Roman" pitchFamily="18" charset="0"/>
              </a:rPr>
              <a:t>de Gestão Estratégica de Suprimentos -GES</a:t>
            </a:r>
          </a:p>
          <a:p>
            <a:pPr marL="342900" indent="-342900" eaLnBrk="0" fontAlgn="base" hangingPunct="0">
              <a:spcBef>
                <a:spcPct val="0"/>
              </a:spcBef>
              <a:spcAft>
                <a:spcPct val="0"/>
              </a:spcAft>
              <a:buFontTx/>
              <a:buChar char="-"/>
            </a:pPr>
            <a:endParaRPr lang="pt-BR" sz="2000" b="1" dirty="0">
              <a:latin typeface="Calibri" pitchFamily="34" charset="0"/>
              <a:ea typeface="Calibri" pitchFamily="34" charset="0"/>
              <a:cs typeface="Times New Roman" pitchFamily="18" charset="0"/>
            </a:endParaRPr>
          </a:p>
          <a:p>
            <a:pPr marL="342900" indent="-342900" eaLnBrk="0" fontAlgn="base" hangingPunct="0">
              <a:spcBef>
                <a:spcPct val="0"/>
              </a:spcBef>
              <a:spcAft>
                <a:spcPct val="0"/>
              </a:spcAft>
              <a:buFontTx/>
              <a:buChar char="-"/>
            </a:pPr>
            <a:r>
              <a:rPr lang="pt-BR" sz="2000" b="1" dirty="0">
                <a:latin typeface="Calibri" pitchFamily="34" charset="0"/>
                <a:ea typeface="Calibri" pitchFamily="34" charset="0"/>
                <a:cs typeface="Times New Roman" pitchFamily="18" charset="0"/>
              </a:rPr>
              <a:t>Decreto nº 45.802, de 26 out 2016 - Institui a Política Estadual de Gestão Estratégica de Suprimentos – GES</a:t>
            </a:r>
          </a:p>
          <a:p>
            <a:pPr marL="342900" indent="-342900" eaLnBrk="0" fontAlgn="base" hangingPunct="0">
              <a:spcBef>
                <a:spcPct val="0"/>
              </a:spcBef>
              <a:spcAft>
                <a:spcPct val="0"/>
              </a:spcAft>
              <a:buFontTx/>
              <a:buChar char="-"/>
            </a:pPr>
            <a:endParaRPr lang="pt-BR" sz="2000" b="1" dirty="0">
              <a:latin typeface="Calibri" pitchFamily="34" charset="0"/>
              <a:ea typeface="Calibri" pitchFamily="34" charset="0"/>
              <a:cs typeface="Times New Roman" pitchFamily="18" charset="0"/>
            </a:endParaRPr>
          </a:p>
          <a:p>
            <a:pPr marL="342900" indent="-342900" eaLnBrk="0" fontAlgn="base" hangingPunct="0">
              <a:spcBef>
                <a:spcPct val="0"/>
              </a:spcBef>
              <a:spcAft>
                <a:spcPct val="0"/>
              </a:spcAft>
              <a:buFontTx/>
              <a:buChar char="-"/>
            </a:pPr>
            <a:r>
              <a:rPr lang="pt-BR" sz="2000" b="1" dirty="0">
                <a:latin typeface="Calibri" pitchFamily="34" charset="0"/>
                <a:ea typeface="Calibri" pitchFamily="34" charset="0"/>
                <a:cs typeface="Times New Roman" pitchFamily="18" charset="0"/>
              </a:rPr>
              <a:t>Resolução SECCG nº 17, de 03 abr 2019 - Institui Categorias Estratégicas no âmbito da Política Estadual de Gestão de Suprimentos.</a:t>
            </a:r>
          </a:p>
          <a:p>
            <a:pPr marL="342900" indent="-342900" eaLnBrk="0" fontAlgn="base" hangingPunct="0">
              <a:spcBef>
                <a:spcPct val="0"/>
              </a:spcBef>
              <a:spcAft>
                <a:spcPct val="0"/>
              </a:spcAft>
              <a:buFontTx/>
              <a:buChar char="-"/>
            </a:pPr>
            <a:endParaRPr lang="pt-BR" sz="1600" b="1" dirty="0">
              <a:latin typeface="Calibri" pitchFamily="34" charset="0"/>
              <a:ea typeface="Calibri" pitchFamily="34" charset="0"/>
              <a:cs typeface="Times New Roman" pitchFamily="18" charset="0"/>
            </a:endParaRPr>
          </a:p>
          <a:p>
            <a:pPr marL="342900" indent="-342900" eaLnBrk="0" fontAlgn="base" hangingPunct="0">
              <a:spcBef>
                <a:spcPct val="0"/>
              </a:spcBef>
              <a:spcAft>
                <a:spcPct val="0"/>
              </a:spcAft>
              <a:buFontTx/>
              <a:buChar char="-"/>
            </a:pPr>
            <a:endParaRPr lang="pt-BR" sz="1600" b="1" dirty="0">
              <a:latin typeface="Calibri" pitchFamily="34" charset="0"/>
              <a:ea typeface="Calibri" pitchFamily="34" charset="0"/>
              <a:cs typeface="Times New Roman" pitchFamily="18" charset="0"/>
            </a:endParaRPr>
          </a:p>
          <a:p>
            <a:pPr marL="342900" indent="-342900" eaLnBrk="0" fontAlgn="base" hangingPunct="0">
              <a:spcBef>
                <a:spcPct val="0"/>
              </a:spcBef>
              <a:spcAft>
                <a:spcPct val="0"/>
              </a:spcAft>
              <a:buAutoNum type="arabicPlain" startAt="2016"/>
            </a:pPr>
            <a:endParaRPr lang="pt-BR" sz="1600" b="1" dirty="0">
              <a:latin typeface="Calibri" pitchFamily="34" charset="0"/>
              <a:ea typeface="Calibri" pitchFamily="34"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lain" startAt="2013"/>
              <a:tabLst/>
            </a:pPr>
            <a:endParaRPr kumimoji="0" lang="pt-B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375887"/>
            <a:ext cx="8063880" cy="76097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startAt="3"/>
            </a:pPr>
            <a:r>
              <a:rPr lang="pt-BR" b="1" dirty="0"/>
              <a:t>Avaliação do Mercado</a:t>
            </a:r>
          </a:p>
          <a:p>
            <a:endParaRPr lang="pt-BR" dirty="0"/>
          </a:p>
          <a:p>
            <a:r>
              <a:rPr lang="pt-BR" dirty="0"/>
              <a:t>3.2) Panorama do Mercado</a:t>
            </a:r>
          </a:p>
          <a:p>
            <a:endParaRPr lang="pt-BR" dirty="0"/>
          </a:p>
          <a:p>
            <a:pPr indent="228600" algn="just">
              <a:lnSpc>
                <a:spcPct val="150000"/>
              </a:lnSpc>
              <a:spcBef>
                <a:spcPts val="500"/>
              </a:spcBef>
              <a:spcAft>
                <a:spcPts val="0"/>
              </a:spcAft>
            </a:pPr>
            <a:r>
              <a:rPr lang="pt-BR" dirty="0"/>
              <a:t>F</a:t>
            </a:r>
            <a:r>
              <a:rPr lang="pt-BR" dirty="0">
                <a:latin typeface="Times New Roman" panose="02020603050405020304" pitchFamily="18" charset="0"/>
                <a:ea typeface="Times New Roman" panose="02020603050405020304" pitchFamily="18" charset="0"/>
              </a:rPr>
              <a:t>oram traçados dois perfis de empresa que fornecem a solução procurada: </a:t>
            </a:r>
          </a:p>
          <a:p>
            <a:pPr marL="342900" indent="-342900" algn="just">
              <a:lnSpc>
                <a:spcPct val="150000"/>
              </a:lnSpc>
              <a:spcBef>
                <a:spcPts val="500"/>
              </a:spcBef>
              <a:spcAft>
                <a:spcPts val="0"/>
              </a:spcAft>
              <a:buAutoNum type="alphaLcParenR"/>
            </a:pPr>
            <a:r>
              <a:rPr lang="pt-BR" dirty="0">
                <a:latin typeface="Times New Roman" panose="02020603050405020304" pitchFamily="18" charset="0"/>
                <a:ea typeface="Times New Roman" panose="02020603050405020304" pitchFamily="18" charset="0"/>
              </a:rPr>
              <a:t>empresas que fornecem sistema de gestão de abastecimento </a:t>
            </a:r>
            <a:r>
              <a:rPr lang="pt-BR" b="1" dirty="0">
                <a:latin typeface="Times New Roman" panose="02020603050405020304" pitchFamily="18" charset="0"/>
                <a:ea typeface="Times New Roman" panose="02020603050405020304" pitchFamily="18" charset="0"/>
              </a:rPr>
              <a:t>sem</a:t>
            </a:r>
            <a:r>
              <a:rPr lang="pt-BR" dirty="0">
                <a:latin typeface="Times New Roman" panose="02020603050405020304" pitchFamily="18" charset="0"/>
                <a:ea typeface="Times New Roman" panose="02020603050405020304" pitchFamily="18" charset="0"/>
              </a:rPr>
              <a:t> intervenção humana (BR Distribuidora e Ipiranga); </a:t>
            </a:r>
          </a:p>
          <a:p>
            <a:pPr marL="342900" indent="-342900" algn="just">
              <a:lnSpc>
                <a:spcPct val="150000"/>
              </a:lnSpc>
              <a:spcBef>
                <a:spcPts val="500"/>
              </a:spcBef>
              <a:spcAft>
                <a:spcPts val="0"/>
              </a:spcAft>
              <a:buAutoNum type="alphaLcParenR"/>
            </a:pPr>
            <a:r>
              <a:rPr lang="pt-BR" dirty="0">
                <a:latin typeface="Times New Roman" panose="02020603050405020304" pitchFamily="18" charset="0"/>
                <a:ea typeface="Times New Roman" panose="02020603050405020304" pitchFamily="18" charset="0"/>
              </a:rPr>
              <a:t> empresas que fornecem sistema de gestão de abastecimento </a:t>
            </a:r>
            <a:r>
              <a:rPr lang="pt-BR" b="1" dirty="0">
                <a:latin typeface="Times New Roman" panose="02020603050405020304" pitchFamily="18" charset="0"/>
                <a:ea typeface="Times New Roman" panose="02020603050405020304" pitchFamily="18" charset="0"/>
              </a:rPr>
              <a:t>com</a:t>
            </a:r>
            <a:r>
              <a:rPr lang="pt-BR" dirty="0">
                <a:latin typeface="Times New Roman" panose="02020603050405020304" pitchFamily="18" charset="0"/>
                <a:ea typeface="Times New Roman" panose="02020603050405020304" pitchFamily="18" charset="0"/>
              </a:rPr>
              <a:t> intervenção humana (</a:t>
            </a:r>
            <a:r>
              <a:rPr lang="pt-BR" dirty="0" err="1">
                <a:latin typeface="Times New Roman" panose="02020603050405020304" pitchFamily="18" charset="0"/>
                <a:ea typeface="Times New Roman" panose="02020603050405020304" pitchFamily="18" charset="0"/>
              </a:rPr>
              <a:t>Sodexo</a:t>
            </a:r>
            <a:r>
              <a:rPr lang="pt-BR" dirty="0">
                <a:latin typeface="Times New Roman" panose="02020603050405020304" pitchFamily="18" charset="0"/>
                <a:ea typeface="Times New Roman" panose="02020603050405020304" pitchFamily="18" charset="0"/>
              </a:rPr>
              <a:t>, </a:t>
            </a:r>
            <a:r>
              <a:rPr lang="pt-BR" dirty="0" err="1">
                <a:latin typeface="Times New Roman" panose="02020603050405020304" pitchFamily="18" charset="0"/>
                <a:ea typeface="Times New Roman" panose="02020603050405020304" pitchFamily="18" charset="0"/>
              </a:rPr>
              <a:t>Trivale</a:t>
            </a:r>
            <a:r>
              <a:rPr lang="pt-BR" dirty="0">
                <a:latin typeface="Times New Roman" panose="02020603050405020304" pitchFamily="18" charset="0"/>
                <a:ea typeface="Times New Roman" panose="02020603050405020304" pitchFamily="18" charset="0"/>
              </a:rPr>
              <a:t>, Prime, Vale </a:t>
            </a:r>
            <a:r>
              <a:rPr lang="pt-BR" dirty="0" err="1">
                <a:latin typeface="Times New Roman" panose="02020603050405020304" pitchFamily="18" charset="0"/>
                <a:ea typeface="Times New Roman" panose="02020603050405020304" pitchFamily="18" charset="0"/>
              </a:rPr>
              <a:t>Card</a:t>
            </a:r>
            <a:r>
              <a:rPr lang="pt-BR" dirty="0">
                <a:latin typeface="Times New Roman" panose="02020603050405020304" pitchFamily="18" charset="0"/>
                <a:ea typeface="Times New Roman" panose="02020603050405020304" pitchFamily="18" charset="0"/>
              </a:rPr>
              <a:t>, Link </a:t>
            </a:r>
            <a:r>
              <a:rPr lang="pt-BR" dirty="0" err="1">
                <a:latin typeface="Times New Roman" panose="02020603050405020304" pitchFamily="18" charset="0"/>
                <a:ea typeface="Times New Roman" panose="02020603050405020304" pitchFamily="18" charset="0"/>
              </a:rPr>
              <a:t>Card</a:t>
            </a:r>
            <a:r>
              <a:rPr lang="pt-BR" dirty="0">
                <a:latin typeface="Times New Roman" panose="02020603050405020304" pitchFamily="18" charset="0"/>
                <a:ea typeface="Times New Roman" panose="02020603050405020304" pitchFamily="18" charset="0"/>
              </a:rPr>
              <a:t>, </a:t>
            </a:r>
            <a:r>
              <a:rPr lang="pt-BR" dirty="0" err="1">
                <a:latin typeface="Times New Roman" panose="02020603050405020304" pitchFamily="18" charset="0"/>
                <a:ea typeface="Times New Roman" panose="02020603050405020304" pitchFamily="18" charset="0"/>
              </a:rPr>
              <a:t>Neo</a:t>
            </a:r>
            <a:r>
              <a:rPr lang="pt-BR" dirty="0">
                <a:latin typeface="Times New Roman" panose="02020603050405020304" pitchFamily="18" charset="0"/>
                <a:ea typeface="Times New Roman" panose="02020603050405020304" pitchFamily="18" charset="0"/>
              </a:rPr>
              <a:t>, VB Benefícios, Ticket Log, </a:t>
            </a:r>
            <a:r>
              <a:rPr lang="pt-BR" dirty="0" err="1">
                <a:latin typeface="Times New Roman" panose="02020603050405020304" pitchFamily="18" charset="0"/>
                <a:ea typeface="Times New Roman" panose="02020603050405020304" pitchFamily="18" charset="0"/>
              </a:rPr>
              <a:t>Wex</a:t>
            </a:r>
            <a:r>
              <a:rPr lang="pt-BR" dirty="0">
                <a:latin typeface="Times New Roman" panose="02020603050405020304" pitchFamily="18" charset="0"/>
                <a:ea typeface="Times New Roman" panose="02020603050405020304" pitchFamily="18" charset="0"/>
              </a:rPr>
              <a:t>, </a:t>
            </a:r>
            <a:r>
              <a:rPr lang="pt-BR" dirty="0" err="1">
                <a:latin typeface="Times New Roman" panose="02020603050405020304" pitchFamily="18" charset="0"/>
                <a:ea typeface="Times New Roman" panose="02020603050405020304" pitchFamily="18" charset="0"/>
              </a:rPr>
              <a:t>Policard</a:t>
            </a:r>
            <a:r>
              <a:rPr lang="pt-BR" dirty="0">
                <a:latin typeface="Times New Roman" panose="02020603050405020304" pitchFamily="18" charset="0"/>
                <a:ea typeface="Times New Roman" panose="02020603050405020304" pitchFamily="18" charset="0"/>
              </a:rPr>
              <a:t>, Cabal, entre outras).</a:t>
            </a:r>
          </a:p>
          <a:p>
            <a:endParaRPr lang="pt-BR" dirty="0"/>
          </a:p>
          <a:p>
            <a:endParaRPr lang="pt-BR"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1480871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940043"/>
            <a:ext cx="8063880" cy="74045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startAt="3"/>
            </a:pPr>
            <a:r>
              <a:rPr lang="pt-BR" b="1" dirty="0"/>
              <a:t>Avaliação do Mercado</a:t>
            </a:r>
          </a:p>
          <a:p>
            <a:endParaRPr lang="pt-BR" dirty="0"/>
          </a:p>
          <a:p>
            <a:r>
              <a:rPr lang="pt-BR" dirty="0"/>
              <a:t>3.3) Audiência Pública</a:t>
            </a:r>
          </a:p>
          <a:p>
            <a:endParaRPr lang="pt-BR" dirty="0"/>
          </a:p>
          <a:p>
            <a:pPr lvl="0" indent="228600" algn="just">
              <a:lnSpc>
                <a:spcPct val="150000"/>
              </a:lnSpc>
              <a:spcBef>
                <a:spcPts val="500"/>
              </a:spcBef>
            </a:pPr>
            <a:r>
              <a:rPr lang="pt-BR" dirty="0">
                <a:latin typeface="Times New Roman" panose="02020603050405020304" pitchFamily="18" charset="0"/>
                <a:ea typeface="Times New Roman" panose="02020603050405020304" pitchFamily="18" charset="0"/>
              </a:rPr>
              <a:t>Para ampliar as perspectivas da equipe técnica sobre o mercado e para verificar as informações coletadas no </a:t>
            </a:r>
            <a:r>
              <a:rPr lang="pt-BR" i="1" dirty="0">
                <a:latin typeface="Times New Roman" panose="02020603050405020304" pitchFamily="18" charset="0"/>
                <a:ea typeface="Times New Roman" panose="02020603050405020304" pitchFamily="18" charset="0"/>
              </a:rPr>
              <a:t>benchmarking</a:t>
            </a:r>
            <a:r>
              <a:rPr lang="pt-BR" dirty="0">
                <a:latin typeface="Times New Roman" panose="02020603050405020304" pitchFamily="18" charset="0"/>
                <a:ea typeface="Times New Roman" panose="02020603050405020304" pitchFamily="18" charset="0"/>
              </a:rPr>
              <a:t> e na pesquisa de panorama do mercado, foi realizada, em 25 de julho de 2018, a Audiência Pública n° 04/2018. Participaram da referida as empresas BR Distribuidora, CTF, Ipiranga e </a:t>
            </a:r>
            <a:r>
              <a:rPr lang="pt-BR" dirty="0" err="1">
                <a:latin typeface="Times New Roman" panose="02020603050405020304" pitchFamily="18" charset="0"/>
                <a:ea typeface="Times New Roman" panose="02020603050405020304" pitchFamily="18" charset="0"/>
              </a:rPr>
              <a:t>Sodexo</a:t>
            </a:r>
            <a:r>
              <a:rPr lang="pt-BR" dirty="0">
                <a:latin typeface="Times New Roman" panose="02020603050405020304" pitchFamily="18" charset="0"/>
                <a:ea typeface="Times New Roman" panose="02020603050405020304" pitchFamily="18" charset="0"/>
              </a:rPr>
              <a:t>; servidores da Polícia Militar do Estado do Rio de Janeiro e servidores da equipe técnica da SEFAZ.</a:t>
            </a:r>
            <a:endParaRPr lang="pt-BR" dirty="0"/>
          </a:p>
          <a:p>
            <a:endParaRPr lang="pt-BR"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418546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047763"/>
            <a:ext cx="8063880" cy="76200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startAt="3"/>
            </a:pPr>
            <a:r>
              <a:rPr lang="pt-BR" b="1" dirty="0"/>
              <a:t>Avaliação do Mercado</a:t>
            </a:r>
          </a:p>
          <a:p>
            <a:endParaRPr lang="pt-BR" dirty="0"/>
          </a:p>
          <a:p>
            <a:r>
              <a:rPr lang="pt-BR" dirty="0"/>
              <a:t>3.4) Discussões</a:t>
            </a:r>
          </a:p>
          <a:p>
            <a:endParaRPr lang="pt-BR" dirty="0"/>
          </a:p>
          <a:p>
            <a:r>
              <a:rPr lang="pt-BR" dirty="0"/>
              <a:t>3.4.1) </a:t>
            </a:r>
            <a:r>
              <a:rPr lang="pt-BR" dirty="0">
                <a:latin typeface="Times New Roman" panose="02020603050405020304" pitchFamily="18" charset="0"/>
              </a:rPr>
              <a:t>Mecanismos de Segurança: com ou sem Intervenção Humana</a:t>
            </a:r>
          </a:p>
          <a:p>
            <a:endParaRPr lang="pt-BR" dirty="0">
              <a:latin typeface="Times New Roman" panose="02020603050405020304" pitchFamily="18" charset="0"/>
            </a:endParaRPr>
          </a:p>
          <a:p>
            <a:pPr algn="just">
              <a:lnSpc>
                <a:spcPct val="150000"/>
              </a:lnSpc>
              <a:spcBef>
                <a:spcPts val="500"/>
              </a:spcBef>
              <a:spcAft>
                <a:spcPts val="595"/>
              </a:spcAft>
            </a:pPr>
            <a:r>
              <a:rPr lang="pt-BR" dirty="0">
                <a:latin typeface="Times New Roman" panose="02020603050405020304" pitchFamily="18" charset="0"/>
                <a:ea typeface="Times New Roman" panose="02020603050405020304" pitchFamily="18" charset="0"/>
              </a:rPr>
              <a:t>A prática atual da Administração Pública, conforme pesquisa de </a:t>
            </a:r>
            <a:r>
              <a:rPr lang="pt-BR" i="1" dirty="0">
                <a:latin typeface="Times New Roman" panose="02020603050405020304" pitchFamily="18" charset="0"/>
                <a:ea typeface="Times New Roman" panose="02020603050405020304" pitchFamily="18" charset="0"/>
              </a:rPr>
              <a:t>benchmarking</a:t>
            </a:r>
            <a:r>
              <a:rPr lang="pt-BR" dirty="0">
                <a:latin typeface="Times New Roman" panose="02020603050405020304" pitchFamily="18" charset="0"/>
                <a:ea typeface="Times New Roman" panose="02020603050405020304" pitchFamily="18" charset="0"/>
              </a:rPr>
              <a:t> e conforme visto nas jurisprudências dos tribunais de </a:t>
            </a:r>
            <a:r>
              <a:rPr lang="pt-BR" dirty="0" smtClean="0">
                <a:latin typeface="Times New Roman" panose="02020603050405020304" pitchFamily="18" charset="0"/>
                <a:ea typeface="Times New Roman" panose="02020603050405020304" pitchFamily="18" charset="0"/>
              </a:rPr>
              <a:t>contas, que </a:t>
            </a:r>
            <a:r>
              <a:rPr lang="pt-BR" dirty="0">
                <a:latin typeface="Times New Roman" panose="02020603050405020304" pitchFamily="18" charset="0"/>
                <a:ea typeface="Times New Roman" panose="02020603050405020304" pitchFamily="18" charset="0"/>
              </a:rPr>
              <a:t>serão apresentadas ao final do </a:t>
            </a:r>
            <a:r>
              <a:rPr lang="pt-BR" dirty="0" smtClean="0">
                <a:latin typeface="Times New Roman" panose="02020603050405020304" pitchFamily="18" charset="0"/>
                <a:ea typeface="Times New Roman" panose="02020603050405020304" pitchFamily="18" charset="0"/>
              </a:rPr>
              <a:t>estudo, </a:t>
            </a:r>
            <a:r>
              <a:rPr lang="pt-BR" dirty="0">
                <a:latin typeface="Times New Roman" panose="02020603050405020304" pitchFamily="18" charset="0"/>
                <a:ea typeface="Times New Roman" panose="02020603050405020304" pitchFamily="18" charset="0"/>
              </a:rPr>
              <a:t>caminha para o modelo onde há maior competitividade, no qual não se exige mecanismo de segurança sem intervenção humana.</a:t>
            </a:r>
          </a:p>
          <a:p>
            <a:endParaRPr lang="pt-BR"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968325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2072402"/>
            <a:ext cx="8063880" cy="9669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startAt="3"/>
            </a:pPr>
            <a:r>
              <a:rPr lang="pt-BR" b="1" dirty="0"/>
              <a:t>Avaliação do Mercado</a:t>
            </a:r>
          </a:p>
          <a:p>
            <a:endParaRPr lang="pt-BR" dirty="0"/>
          </a:p>
          <a:p>
            <a:r>
              <a:rPr lang="pt-BR" dirty="0"/>
              <a:t>3.4) Discussões</a:t>
            </a:r>
          </a:p>
          <a:p>
            <a:endParaRPr lang="pt-BR" dirty="0"/>
          </a:p>
          <a:p>
            <a:r>
              <a:rPr lang="pt-BR" dirty="0"/>
              <a:t>3.4.2) </a:t>
            </a:r>
            <a:r>
              <a:rPr lang="pt-BR" dirty="0">
                <a:latin typeface="Times New Roman" panose="02020603050405020304" pitchFamily="18" charset="0"/>
              </a:rPr>
              <a:t>Postos de Bandeira Branca</a:t>
            </a:r>
          </a:p>
          <a:p>
            <a:endParaRPr lang="pt-BR" dirty="0">
              <a:latin typeface="Times New Roman" panose="02020603050405020304" pitchFamily="18" charset="0"/>
            </a:endParaRPr>
          </a:p>
          <a:p>
            <a:pPr algn="just">
              <a:lnSpc>
                <a:spcPct val="150000"/>
              </a:lnSpc>
              <a:spcBef>
                <a:spcPts val="500"/>
              </a:spcBef>
              <a:spcAft>
                <a:spcPts val="595"/>
              </a:spcAft>
            </a:pPr>
            <a:r>
              <a:rPr lang="pt-BR" sz="1600" dirty="0">
                <a:latin typeface="Times New Roman" panose="02020603050405020304" pitchFamily="18" charset="0"/>
                <a:ea typeface="Times New Roman" panose="02020603050405020304" pitchFamily="18" charset="0"/>
              </a:rPr>
              <a:t>	A conclusão que se apresenta é a de que não existem informações, estudos ou publicações que confirmem a alegação de que os postos de bandeira branca oferecem combustíveis de pior qualidade, uma vez que todos os revendedores são regulados pelos mesmos critérios e revendem combustíveis apenas de distribuidoras autorizadas. Os postos de bandeira branca são obrigados a expor, ao lado da bomba, a distribuidora que forneceu o combustível que será ofertado a varejo.</a:t>
            </a:r>
          </a:p>
          <a:p>
            <a:pPr algn="just">
              <a:lnSpc>
                <a:spcPct val="150000"/>
              </a:lnSpc>
              <a:spcBef>
                <a:spcPts val="500"/>
              </a:spcBef>
              <a:spcAft>
                <a:spcPts val="595"/>
              </a:spcAft>
            </a:pPr>
            <a:r>
              <a:rPr lang="pt-BR" sz="1600" dirty="0">
                <a:latin typeface="Times New Roman" panose="02020603050405020304" pitchFamily="18" charset="0"/>
                <a:ea typeface="Times New Roman" panose="02020603050405020304" pitchFamily="18" charset="0"/>
              </a:rPr>
              <a:t>	Portanto, não há critérios objetivos que fundamentem a exclusão do credenciamento de postos de bandeira branca na futura licitação.</a:t>
            </a:r>
          </a:p>
          <a:p>
            <a:endParaRPr lang="pt-BR"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2138245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2049317"/>
            <a:ext cx="8063880" cy="96231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startAt="3"/>
            </a:pPr>
            <a:r>
              <a:rPr lang="pt-BR" b="1" dirty="0"/>
              <a:t>Avaliação do Mercado</a:t>
            </a:r>
          </a:p>
          <a:p>
            <a:endParaRPr lang="pt-BR" dirty="0"/>
          </a:p>
          <a:p>
            <a:r>
              <a:rPr lang="pt-BR" dirty="0"/>
              <a:t>3.4) Discussões</a:t>
            </a:r>
          </a:p>
          <a:p>
            <a:endParaRPr lang="pt-BR" dirty="0"/>
          </a:p>
          <a:p>
            <a:r>
              <a:rPr lang="pt-BR" dirty="0"/>
              <a:t>3.4.3) </a:t>
            </a:r>
            <a:r>
              <a:rPr lang="pt-BR" dirty="0">
                <a:latin typeface="Times New Roman" panose="02020603050405020304" pitchFamily="18" charset="0"/>
              </a:rPr>
              <a:t>Política de Preços da PETROBRAS</a:t>
            </a:r>
          </a:p>
          <a:p>
            <a:endParaRPr lang="pt-BR" dirty="0">
              <a:latin typeface="Times New Roman" panose="02020603050405020304" pitchFamily="18" charset="0"/>
            </a:endParaRPr>
          </a:p>
          <a:p>
            <a:pPr algn="just">
              <a:lnSpc>
                <a:spcPct val="150000"/>
              </a:lnSpc>
              <a:spcBef>
                <a:spcPts val="500"/>
              </a:spcBef>
              <a:spcAft>
                <a:spcPts val="595"/>
              </a:spcAft>
            </a:pPr>
            <a:r>
              <a:rPr lang="pt-BR" dirty="0">
                <a:latin typeface="Times New Roman" panose="02020603050405020304" pitchFamily="18" charset="0"/>
              </a:rPr>
              <a:t>	</a:t>
            </a:r>
            <a:r>
              <a:rPr lang="pt-BR" sz="1600" dirty="0">
                <a:latin typeface="Times New Roman" panose="02020603050405020304" pitchFamily="18" charset="0"/>
              </a:rPr>
              <a:t>Desde a mudança da política de preços da Petrobrás, ocorrida em 2016, a dinâmica dos preços dos contratos firmados entre revendedoras e consumidores foi alterada. Antes estável, os preços dos combustíveis passaram a flutuar com grande frequência.</a:t>
            </a:r>
            <a:endParaRPr lang="pt-BR" sz="1600" dirty="0"/>
          </a:p>
          <a:p>
            <a:pPr algn="just">
              <a:lnSpc>
                <a:spcPct val="150000"/>
              </a:lnSpc>
              <a:spcBef>
                <a:spcPts val="500"/>
              </a:spcBef>
              <a:spcAft>
                <a:spcPts val="595"/>
              </a:spcAft>
            </a:pPr>
            <a:r>
              <a:rPr lang="pt-BR" sz="1600" dirty="0">
                <a:latin typeface="Times New Roman" panose="02020603050405020304" pitchFamily="18" charset="0"/>
                <a:ea typeface="Times New Roman" panose="02020603050405020304" pitchFamily="18" charset="0"/>
              </a:rPr>
              <a:t>	Portanto, o mais razoável para qualquer licitação que envolva aquisição de combustíveis é a utilização do critério do maior desconto (ou similar), que permite a flutuação dos preços dos combustíveis sem que haja perda de </a:t>
            </a:r>
            <a:r>
              <a:rPr lang="pt-BR" sz="1600" dirty="0" err="1">
                <a:latin typeface="Times New Roman" panose="02020603050405020304" pitchFamily="18" charset="0"/>
                <a:ea typeface="Times New Roman" panose="02020603050405020304" pitchFamily="18" charset="0"/>
              </a:rPr>
              <a:t>vantajosidade</a:t>
            </a:r>
            <a:r>
              <a:rPr lang="pt-BR" sz="1600" dirty="0">
                <a:latin typeface="Times New Roman" panose="02020603050405020304" pitchFamily="18" charset="0"/>
                <a:ea typeface="Times New Roman" panose="02020603050405020304" pitchFamily="18" charset="0"/>
              </a:rPr>
              <a:t> do contrato, pois a taxa de desconto permanece irreajustável.  </a:t>
            </a:r>
          </a:p>
          <a:p>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14411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2312208"/>
            <a:ext cx="8063880" cy="101489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startAt="3"/>
            </a:pPr>
            <a:r>
              <a:rPr lang="pt-BR" b="1" dirty="0"/>
              <a:t>Avaliação do Mercado</a:t>
            </a:r>
          </a:p>
          <a:p>
            <a:endParaRPr lang="pt-BR" dirty="0"/>
          </a:p>
          <a:p>
            <a:r>
              <a:rPr lang="pt-BR" dirty="0"/>
              <a:t>3.4) Discussões</a:t>
            </a:r>
          </a:p>
          <a:p>
            <a:endParaRPr lang="pt-BR" dirty="0"/>
          </a:p>
          <a:p>
            <a:r>
              <a:rPr lang="pt-BR" dirty="0"/>
              <a:t>3.4.4) </a:t>
            </a:r>
            <a:r>
              <a:rPr lang="pt-BR" dirty="0">
                <a:latin typeface="Times New Roman" panose="02020603050405020304" pitchFamily="18" charset="0"/>
              </a:rPr>
              <a:t>Exigência de </a:t>
            </a:r>
            <a:r>
              <a:rPr lang="pt-BR" i="1" dirty="0">
                <a:latin typeface="Times New Roman" panose="02020603050405020304" pitchFamily="18" charset="0"/>
              </a:rPr>
              <a:t>Chips</a:t>
            </a:r>
            <a:r>
              <a:rPr lang="pt-BR" dirty="0">
                <a:latin typeface="Times New Roman" panose="02020603050405020304" pitchFamily="18" charset="0"/>
              </a:rPr>
              <a:t> para Cartões</a:t>
            </a:r>
          </a:p>
          <a:p>
            <a:endParaRPr lang="pt-BR" dirty="0">
              <a:latin typeface="Times New Roman" panose="02020603050405020304" pitchFamily="18" charset="0"/>
            </a:endParaRPr>
          </a:p>
          <a:p>
            <a:pPr lvl="0" algn="just">
              <a:lnSpc>
                <a:spcPct val="150000"/>
              </a:lnSpc>
              <a:spcBef>
                <a:spcPts val="500"/>
              </a:spcBef>
              <a:spcAft>
                <a:spcPts val="595"/>
              </a:spcAft>
            </a:pPr>
            <a:r>
              <a:rPr lang="pt-BR" sz="1600" dirty="0">
                <a:latin typeface="Times New Roman" panose="02020603050405020304" pitchFamily="18" charset="0"/>
                <a:ea typeface="Times New Roman" panose="02020603050405020304" pitchFamily="18" charset="0"/>
              </a:rPr>
              <a:t>	 O assunto já foi amplamente discutido no âmbito das cortes de contas e o TCE/SC e TCU manifestaram-se favoravelmente à exigência de chips nos cartões.  Benefícios:</a:t>
            </a:r>
          </a:p>
          <a:p>
            <a:pPr lvl="0" algn="just">
              <a:lnSpc>
                <a:spcPct val="150000"/>
              </a:lnSpc>
              <a:spcBef>
                <a:spcPts val="500"/>
              </a:spcBef>
              <a:spcAft>
                <a:spcPts val="595"/>
              </a:spcAft>
            </a:pPr>
            <a:r>
              <a:rPr lang="pt-BR" sz="1600" dirty="0">
                <a:latin typeface="Times New Roman" panose="02020603050405020304" pitchFamily="18" charset="0"/>
                <a:ea typeface="Times New Roman" panose="02020603050405020304" pitchFamily="18" charset="0"/>
              </a:rPr>
              <a:t>Os dados dos clientes ficam criptografados no cartão, o que significa mais segurança e privacidade para comprador e vendedor; É possível autorizar a transação mesmo </a:t>
            </a:r>
            <a:r>
              <a:rPr lang="pt-BR" sz="1600" i="1" dirty="0">
                <a:latin typeface="Times New Roman" panose="02020603050405020304" pitchFamily="18" charset="0"/>
                <a:ea typeface="Times New Roman" panose="02020603050405020304" pitchFamily="18" charset="0"/>
              </a:rPr>
              <a:t>offline</a:t>
            </a:r>
            <a:r>
              <a:rPr lang="pt-BR" sz="1600" dirty="0">
                <a:latin typeface="Times New Roman" panose="02020603050405020304" pitchFamily="18" charset="0"/>
                <a:ea typeface="Times New Roman" panose="02020603050405020304" pitchFamily="18" charset="0"/>
              </a:rPr>
              <a:t>, caso haja dificuldades na conexão; Não é preciso se preocupar em conferir assinatura, pois a verificação é feita pelo chip e pelo sistema; Maior segurança e menor risco de fraude, o que significa menos estornos para lojistas e empreendedores.</a:t>
            </a:r>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26772520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2717446"/>
            <a:ext cx="8063880" cy="109594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startAt="3"/>
            </a:pPr>
            <a:r>
              <a:rPr lang="pt-BR" b="1" dirty="0"/>
              <a:t>Avaliação do Mercado</a:t>
            </a:r>
          </a:p>
          <a:p>
            <a:endParaRPr lang="pt-BR" dirty="0"/>
          </a:p>
          <a:p>
            <a:r>
              <a:rPr lang="pt-BR" dirty="0"/>
              <a:t>3.5) Conclusões da Avaliação do Mercado</a:t>
            </a:r>
          </a:p>
          <a:p>
            <a:endParaRPr lang="pt-BR" dirty="0"/>
          </a:p>
          <a:p>
            <a:pPr algn="just">
              <a:lnSpc>
                <a:spcPct val="150000"/>
              </a:lnSpc>
              <a:spcBef>
                <a:spcPts val="1200"/>
              </a:spcBef>
              <a:spcAft>
                <a:spcPts val="0"/>
              </a:spcAft>
            </a:pPr>
            <a:r>
              <a:rPr lang="pt-BR" dirty="0">
                <a:latin typeface="Times New Roman" panose="02020603050405020304" pitchFamily="18" charset="0"/>
                <a:ea typeface="Times New Roman" panose="02020603050405020304" pitchFamily="18" charset="0"/>
              </a:rPr>
              <a:t>	Portanto, os indícios levantados durante a avaliação de mercado apontam para um modelo de “gestão do abastecimento, com utilização de solução tecnológica, e fornecimento de combustíveis através de postos credenciados” a ser licitado por maior desconto sobre os preços das bombas, mas com trava estabelecida pelo preço médio da ANP; que permita intervenção humana para concluir as transações, o que aumenta o potencial competitivo da licitação e a disponibilidade de rede credenciada; e que permita a participação de postos de bandeira branca nas redes credenciadas.</a:t>
            </a:r>
          </a:p>
          <a:p>
            <a:endParaRPr lang="pt-BR" dirty="0"/>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722242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2717446"/>
            <a:ext cx="8063880" cy="109594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marL="342900" indent="-342900">
              <a:buAutoNum type="arabicParenR" startAt="3"/>
            </a:pPr>
            <a:r>
              <a:rPr lang="pt-BR" b="1" dirty="0"/>
              <a:t>Avaliação do Mercado</a:t>
            </a:r>
          </a:p>
          <a:p>
            <a:endParaRPr lang="pt-BR" dirty="0"/>
          </a:p>
          <a:p>
            <a:r>
              <a:rPr lang="pt-BR" dirty="0"/>
              <a:t>3.5) Conclusões da Avaliação do Mercado</a:t>
            </a:r>
          </a:p>
          <a:p>
            <a:endParaRPr lang="pt-BR" dirty="0"/>
          </a:p>
          <a:p>
            <a:pPr algn="just">
              <a:lnSpc>
                <a:spcPct val="150000"/>
              </a:lnSpc>
              <a:spcBef>
                <a:spcPts val="1200"/>
              </a:spcBef>
              <a:spcAft>
                <a:spcPts val="0"/>
              </a:spcAft>
            </a:pPr>
            <a:r>
              <a:rPr lang="pt-BR" dirty="0">
                <a:latin typeface="Times New Roman" panose="02020603050405020304" pitchFamily="18" charset="0"/>
                <a:ea typeface="Times New Roman" panose="02020603050405020304" pitchFamily="18" charset="0"/>
              </a:rPr>
              <a:t>	O novo modelo exigirá maiores cuidados e </a:t>
            </a:r>
            <a:r>
              <a:rPr lang="pt-BR" dirty="0" err="1">
                <a:latin typeface="Times New Roman" panose="02020603050405020304" pitchFamily="18" charset="0"/>
                <a:ea typeface="Times New Roman" panose="02020603050405020304" pitchFamily="18" charset="0"/>
              </a:rPr>
              <a:t>pró-atividade</a:t>
            </a:r>
            <a:r>
              <a:rPr lang="pt-BR" dirty="0">
                <a:latin typeface="Times New Roman" panose="02020603050405020304" pitchFamily="18" charset="0"/>
                <a:ea typeface="Times New Roman" panose="02020603050405020304" pitchFamily="18" charset="0"/>
              </a:rPr>
              <a:t> durante a execução dos contratos para evitar desvios e desperdícios. Para tanto, deverá ser mantida e aperfeiçoada a política do Padrão de Desempenho Veicular Mínimo, para garantir o controle dos abastecimentos efetivos. De preferência, deverá ser ampliado o uso de mecanismos de telemetria, que permitirão controle das quilometragens e a possibilidade de confrontar as informações emitidas pelos sistemas de gestão dos abastecimentos.</a:t>
            </a:r>
          </a:p>
          <a:p>
            <a:endParaRPr lang="pt-BR" dirty="0"/>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4964600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694089"/>
            <a:ext cx="8063880" cy="89126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r>
              <a:rPr lang="pt-BR" b="1" dirty="0"/>
              <a:t>4)  Análise da Viabilidade da Centralização</a:t>
            </a:r>
          </a:p>
          <a:p>
            <a:endParaRPr lang="pt-BR" dirty="0"/>
          </a:p>
          <a:p>
            <a:r>
              <a:rPr lang="pt-BR" dirty="0"/>
              <a:t>4.1) </a:t>
            </a:r>
            <a:r>
              <a:rPr lang="pt-BR" dirty="0">
                <a:latin typeface="Times New Roman" panose="02020603050405020304" pitchFamily="18" charset="0"/>
                <a:ea typeface="Times New Roman" panose="02020603050405020304" pitchFamily="18" charset="0"/>
              </a:rPr>
              <a:t>Redução dos Custos de Transação</a:t>
            </a:r>
          </a:p>
          <a:p>
            <a:endParaRPr lang="pt-BR"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dirty="0">
                <a:latin typeface="Times New Roman" panose="02020603050405020304" pitchFamily="18" charset="0"/>
                <a:ea typeface="Times New Roman" panose="02020603050405020304" pitchFamily="18" charset="0"/>
              </a:rPr>
              <a:t>	Verifica-se uma garantia de benefício, uma vez que por volta de 70 órgãos e entidades abastecem através do SIADC (atualmente cobertos pelo Contrato SEPLAG n° 001/2014) e descentralizar a licitação significaria replicar os custos de processamento das licitações em todos esses órgãos. </a:t>
            </a:r>
          </a:p>
          <a:p>
            <a:endParaRPr lang="pt-BR" dirty="0">
              <a:latin typeface="Times New Roman" panose="02020603050405020304" pitchFamily="18" charset="0"/>
              <a:ea typeface="Times New Roman" panose="02020603050405020304" pitchFamily="18" charset="0"/>
            </a:endParaRPr>
          </a:p>
          <a:p>
            <a:endParaRPr lang="pt-BR" dirty="0"/>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1100786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694089"/>
            <a:ext cx="8063880" cy="89126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r>
              <a:rPr lang="pt-BR" b="1" dirty="0"/>
              <a:t>4)  Análise da Viabilidade da Centralização</a:t>
            </a:r>
          </a:p>
          <a:p>
            <a:endParaRPr lang="pt-BR" dirty="0"/>
          </a:p>
          <a:p>
            <a:r>
              <a:rPr lang="pt-BR" dirty="0"/>
              <a:t>4.2) </a:t>
            </a:r>
            <a:r>
              <a:rPr lang="pt-BR" dirty="0">
                <a:latin typeface="Times New Roman" panose="02020603050405020304" pitchFamily="18" charset="0"/>
                <a:ea typeface="Times New Roman" panose="02020603050405020304" pitchFamily="18" charset="0"/>
              </a:rPr>
              <a:t>Economias de Escala</a:t>
            </a:r>
          </a:p>
          <a:p>
            <a:endParaRPr lang="pt-BR"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dirty="0">
                <a:latin typeface="Times New Roman" panose="02020603050405020304" pitchFamily="18" charset="0"/>
                <a:ea typeface="Times New Roman" panose="02020603050405020304" pitchFamily="18" charset="0"/>
              </a:rPr>
              <a:t>	 Não se vislumbra grandes impactos em termos de custos variáveis para os licitantes com o aumento da escala da contratação. Independentemente da quantidade de litros de combustíveis que forem negociados, o futuro fornecedor gerenciará a mesma rede credenciada de postos de abastecimento. </a:t>
            </a:r>
          </a:p>
          <a:p>
            <a:endParaRPr lang="pt-BR" dirty="0">
              <a:latin typeface="Times New Roman" panose="02020603050405020304" pitchFamily="18" charset="0"/>
              <a:ea typeface="Times New Roman" panose="02020603050405020304" pitchFamily="18" charset="0"/>
            </a:endParaRPr>
          </a:p>
          <a:p>
            <a:endParaRPr lang="pt-BR" dirty="0"/>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2649927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6" name="AutoShape 20" descr="Imagem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98" name="AutoShape 22" descr="Imagem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600" name="AutoShape 24" descr="Imagem relaciona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graphicFrame>
        <p:nvGraphicFramePr>
          <p:cNvPr id="6" name="Diagrama 5"/>
          <p:cNvGraphicFramePr/>
          <p:nvPr>
            <p:extLst>
              <p:ext uri="{D42A27DB-BD31-4B8C-83A1-F6EECF244321}">
                <p14:modId xmlns="" xmlns:p14="http://schemas.microsoft.com/office/powerpoint/2010/main" val="1941963542"/>
              </p:ext>
            </p:extLst>
          </p:nvPr>
        </p:nvGraphicFramePr>
        <p:xfrm>
          <a:off x="323528" y="188640"/>
          <a:ext cx="8568952" cy="5868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0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2655889"/>
            <a:ext cx="8063880" cy="10836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r>
              <a:rPr lang="pt-BR" b="1" dirty="0"/>
              <a:t>4)  Análise da Viabilidade da Centralização</a:t>
            </a:r>
          </a:p>
          <a:p>
            <a:endParaRPr lang="pt-BR" dirty="0"/>
          </a:p>
          <a:p>
            <a:r>
              <a:rPr lang="pt-BR" dirty="0"/>
              <a:t>4.3) </a:t>
            </a:r>
            <a:r>
              <a:rPr lang="pt-BR" dirty="0">
                <a:latin typeface="Times New Roman" panose="02020603050405020304" pitchFamily="18" charset="0"/>
                <a:ea typeface="Times New Roman" panose="02020603050405020304" pitchFamily="18" charset="0"/>
              </a:rPr>
              <a:t>Aumento do Poder de </a:t>
            </a:r>
            <a:r>
              <a:rPr lang="pt-BR" dirty="0" smtClean="0">
                <a:latin typeface="Times New Roman" panose="02020603050405020304" pitchFamily="18" charset="0"/>
                <a:ea typeface="Times New Roman" panose="02020603050405020304" pitchFamily="18" charset="0"/>
              </a:rPr>
              <a:t>Barganha</a:t>
            </a:r>
          </a:p>
          <a:p>
            <a:endParaRPr lang="pt-BR" dirty="0">
              <a:latin typeface="Times New Roman" panose="02020603050405020304" pitchFamily="18" charset="0"/>
              <a:ea typeface="Times New Roman" panose="02020603050405020304" pitchFamily="18" charset="0"/>
            </a:endParaRPr>
          </a:p>
          <a:p>
            <a:endParaRPr lang="pt-BR"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dirty="0">
                <a:latin typeface="Times New Roman" panose="02020603050405020304" pitchFamily="18" charset="0"/>
                <a:ea typeface="Times New Roman" panose="02020603050405020304" pitchFamily="18" charset="0"/>
              </a:rPr>
              <a:t>	 A concentração das demandas pode atrair atores que talvez não tivessem interesse em contratos menores (como o caso da BR Distribuidora, Ipiranga e empresas grandes do mercado de cartões) e não inviabiliza a participação de atores que porventura tivessem interesse em contratos menores, ampliando a competitividade da licitação. </a:t>
            </a:r>
          </a:p>
          <a:p>
            <a:endParaRPr lang="pt-BR" dirty="0">
              <a:latin typeface="Times New Roman" panose="02020603050405020304" pitchFamily="18" charset="0"/>
              <a:ea typeface="Times New Roman" panose="02020603050405020304" pitchFamily="18" charset="0"/>
            </a:endParaRPr>
          </a:p>
          <a:p>
            <a:endParaRPr lang="pt-BR" dirty="0"/>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40903711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839513"/>
            <a:ext cx="8063880" cy="9203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r>
              <a:rPr lang="pt-BR" b="1" dirty="0"/>
              <a:t>5)  Compilação de Jurisprudências</a:t>
            </a:r>
          </a:p>
          <a:p>
            <a:endParaRPr lang="pt-BR" dirty="0"/>
          </a:p>
          <a:p>
            <a:r>
              <a:rPr lang="pt-BR" dirty="0"/>
              <a:t>5.1) </a:t>
            </a:r>
            <a:r>
              <a:rPr lang="pt-BR" dirty="0">
                <a:latin typeface="Times New Roman" panose="02020603050405020304" pitchFamily="18" charset="0"/>
                <a:ea typeface="Times New Roman" panose="02020603050405020304" pitchFamily="18" charset="0"/>
              </a:rPr>
              <a:t>Manifestação do TCE/MG - Denúncia n° 951250</a:t>
            </a:r>
          </a:p>
          <a:p>
            <a:pPr algn="just">
              <a:lnSpc>
                <a:spcPct val="115000"/>
              </a:lnSpc>
              <a:spcAft>
                <a:spcPts val="0"/>
              </a:spcAft>
            </a:pPr>
            <a:r>
              <a:rPr lang="pt-BR" dirty="0">
                <a:latin typeface="Times New Roman" panose="02020603050405020304" pitchFamily="18" charset="0"/>
                <a:ea typeface="Times New Roman" panose="02020603050405020304" pitchFamily="18" charset="0"/>
              </a:rPr>
              <a:t>	 </a:t>
            </a:r>
          </a:p>
          <a:p>
            <a:pPr algn="just">
              <a:lnSpc>
                <a:spcPct val="115000"/>
              </a:lnSpc>
              <a:spcAft>
                <a:spcPts val="0"/>
              </a:spcAft>
            </a:pPr>
            <a:r>
              <a:rPr lang="pt-BR" dirty="0">
                <a:latin typeface="Times New Roman" panose="02020603050405020304" pitchFamily="18" charset="0"/>
                <a:ea typeface="Times New Roman" panose="02020603050405020304" pitchFamily="18" charset="0"/>
              </a:rPr>
              <a:t>	É lícita a adoção do modelo de gerenciamento de frota, desde que a escolha por tal sistema seja devidamente motivada pelo administrador público, mediante a inclusão, na fase interna do certame, de justificativa capaz de demonstrar os benefícios trazidos pelo modelo de gerenciamento em comparação com o sistema tradicional, lastreada em documentação e estudos pertinentes.</a:t>
            </a:r>
          </a:p>
          <a:p>
            <a:endParaRPr lang="pt-BR" dirty="0">
              <a:latin typeface="Times New Roman" panose="02020603050405020304" pitchFamily="18" charset="0"/>
              <a:ea typeface="Times New Roman" panose="02020603050405020304" pitchFamily="18" charset="0"/>
            </a:endParaRPr>
          </a:p>
          <a:p>
            <a:endParaRPr lang="pt-BR" dirty="0"/>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2929636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2562788"/>
            <a:ext cx="8063880" cy="10650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r>
              <a:rPr lang="pt-BR" b="1" dirty="0"/>
              <a:t>5)  Compilação de Jurisprudências</a:t>
            </a:r>
          </a:p>
          <a:p>
            <a:endParaRPr lang="pt-BR" dirty="0"/>
          </a:p>
          <a:p>
            <a:pPr>
              <a:spcAft>
                <a:spcPts val="0"/>
              </a:spcAft>
            </a:pPr>
            <a:r>
              <a:rPr lang="pt-BR" dirty="0"/>
              <a:t>5.2) </a:t>
            </a:r>
            <a:r>
              <a:rPr lang="pt-BR" dirty="0">
                <a:latin typeface="Times New Roman" panose="02020603050405020304" pitchFamily="18" charset="0"/>
                <a:ea typeface="Times New Roman" panose="02020603050405020304" pitchFamily="18" charset="0"/>
              </a:rPr>
              <a:t>Acórdão do TCU n° 90/2013</a:t>
            </a:r>
          </a:p>
          <a:p>
            <a:pPr algn="just">
              <a:lnSpc>
                <a:spcPct val="115000"/>
              </a:lnSpc>
              <a:spcAft>
                <a:spcPts val="0"/>
              </a:spcAft>
            </a:pPr>
            <a:endParaRPr lang="pt-BR" dirty="0">
              <a:latin typeface="Times New Roman" panose="02020603050405020304" pitchFamily="18" charset="0"/>
              <a:ea typeface="Times New Roman" panose="02020603050405020304" pitchFamily="18" charset="0"/>
            </a:endParaRPr>
          </a:p>
          <a:p>
            <a:pPr>
              <a:lnSpc>
                <a:spcPct val="115000"/>
              </a:lnSpc>
              <a:spcAft>
                <a:spcPts val="0"/>
              </a:spcAft>
            </a:pPr>
            <a:r>
              <a:rPr lang="pt-BR" dirty="0">
                <a:latin typeface="Times New Roman" panose="02020603050405020304" pitchFamily="18" charset="0"/>
                <a:ea typeface="Times New Roman" panose="02020603050405020304" pitchFamily="18" charset="0"/>
              </a:rPr>
              <a:t>	 Não vislumbro qualquer irregularidade no procedimento estabelecido pelo edital. Conforme se depreende, a metodologia adotada permite a escolha da proposta que apresentar o menor preço final depois de aplicados o desconto e a taxa de administração, tendo por base os valores dos combustíveis constantes da tabela de preços emitida pela ANP.    </a:t>
            </a:r>
          </a:p>
          <a:p>
            <a:pPr>
              <a:lnSpc>
                <a:spcPct val="115000"/>
              </a:lnSpc>
              <a:spcAft>
                <a:spcPts val="0"/>
              </a:spcAft>
            </a:pPr>
            <a:endParaRPr lang="pt-BR" dirty="0">
              <a:latin typeface="Times New Roman" panose="02020603050405020304" pitchFamily="18" charset="0"/>
              <a:ea typeface="Times New Roman" panose="02020603050405020304" pitchFamily="18" charset="0"/>
            </a:endParaRPr>
          </a:p>
          <a:p>
            <a:r>
              <a:rPr lang="pt-BR" dirty="0">
                <a:latin typeface="Times New Roman" panose="02020603050405020304" pitchFamily="18" charset="0"/>
                <a:ea typeface="Times New Roman" panose="02020603050405020304" pitchFamily="18" charset="0"/>
              </a:rPr>
              <a:t>	Significa que, ao contrário do que alega a representante, não se está atribuindo às licitantes a responsabilidade pela alta ou baixa dos preços dos combustíveis. Na verdade, o valor a ser utilizado como parâmetro para aplicação do desconto e da taxa de administração é uniforme, sendo extraído diretamente da tabela de preços emitida pela ANP.</a:t>
            </a:r>
            <a:endParaRPr lang="pt-BR" dirty="0"/>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8448549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2348114"/>
            <a:ext cx="8063880" cy="102207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r>
              <a:rPr lang="pt-BR" b="1" dirty="0"/>
              <a:t>5)  Compilação de Jurisprudências</a:t>
            </a:r>
          </a:p>
          <a:p>
            <a:endParaRPr lang="pt-BR" dirty="0"/>
          </a:p>
          <a:p>
            <a:pPr>
              <a:spcAft>
                <a:spcPts val="0"/>
              </a:spcAft>
            </a:pPr>
            <a:r>
              <a:rPr lang="pt-BR" dirty="0"/>
              <a:t>5.3) </a:t>
            </a:r>
            <a:r>
              <a:rPr lang="pt-BR" dirty="0">
                <a:latin typeface="Times New Roman" panose="02020603050405020304" pitchFamily="18" charset="0"/>
                <a:ea typeface="Times New Roman" panose="02020603050405020304" pitchFamily="18" charset="0"/>
              </a:rPr>
              <a:t>Manifestação do TCE/ES – Instrução Técnica Conclusiva</a:t>
            </a:r>
          </a:p>
          <a:p>
            <a:pPr algn="just">
              <a:lnSpc>
                <a:spcPct val="115000"/>
              </a:lnSpc>
              <a:spcAft>
                <a:spcPts val="0"/>
              </a:spcAft>
            </a:pPr>
            <a:endParaRPr lang="pt-BR" dirty="0">
              <a:latin typeface="Times New Roman" panose="02020603050405020304" pitchFamily="18" charset="0"/>
              <a:ea typeface="Times New Roman" panose="02020603050405020304" pitchFamily="18" charset="0"/>
            </a:endParaRPr>
          </a:p>
          <a:p>
            <a:pPr>
              <a:lnSpc>
                <a:spcPct val="115000"/>
              </a:lnSpc>
              <a:spcAft>
                <a:spcPts val="0"/>
              </a:spcAft>
            </a:pPr>
            <a:r>
              <a:rPr lang="pt-BR" dirty="0">
                <a:latin typeface="Times New Roman" panose="02020603050405020304" pitchFamily="18" charset="0"/>
                <a:ea typeface="Times New Roman" panose="02020603050405020304" pitchFamily="18" charset="0"/>
              </a:rPr>
              <a:t>	 Pode-se verificar que o fornecimento de combustível será permitido, junto do contrato de gestão de frota, quando o valor pago por ele for parametrizado, pelo valor médio disponibilizado pela ANP.</a:t>
            </a:r>
          </a:p>
          <a:p>
            <a:pPr>
              <a:lnSpc>
                <a:spcPct val="115000"/>
              </a:lnSpc>
              <a:spcAft>
                <a:spcPts val="0"/>
              </a:spcAft>
            </a:pPr>
            <a:endParaRPr lang="pt-BR" dirty="0">
              <a:latin typeface="Times New Roman" panose="02020603050405020304" pitchFamily="18" charset="0"/>
              <a:ea typeface="Times New Roman" panose="02020603050405020304" pitchFamily="18" charset="0"/>
            </a:endParaRPr>
          </a:p>
          <a:p>
            <a:pPr>
              <a:lnSpc>
                <a:spcPct val="115000"/>
              </a:lnSpc>
              <a:spcAft>
                <a:spcPts val="0"/>
              </a:spcAft>
            </a:pPr>
            <a:r>
              <a:rPr lang="pt-BR" dirty="0">
                <a:latin typeface="Times New Roman" panose="02020603050405020304" pitchFamily="18" charset="0"/>
                <a:ea typeface="Times New Roman" panose="02020603050405020304" pitchFamily="18" charset="0"/>
              </a:rPr>
              <a:t>	Paralelamente a todo o exposto, faz-se necessário ressaltar que, sendo não só legal como imperiosa a parametrização do preço do combustível nos contratos de gestão de frota/fornecimento, não compete a esta Corte tutelar interesse particular. Existindo condições de legalidade e competitividade, não subsiste qualquer irregularidade perante a jurisdição de contas.</a:t>
            </a:r>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20427855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930803"/>
            <a:ext cx="8063880" cy="7386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algn="ctr"/>
            <a:endParaRPr lang="pt-BR" sz="2000" b="1" spc="25" dirty="0">
              <a:latin typeface="Times New Roman" panose="02020603050405020304" pitchFamily="18" charset="0"/>
            </a:endParaRPr>
          </a:p>
          <a:p>
            <a:r>
              <a:rPr lang="pt-BR" b="1" dirty="0"/>
              <a:t>5)  Compilação de Jurisprudências</a:t>
            </a:r>
          </a:p>
          <a:p>
            <a:endParaRPr lang="pt-BR" dirty="0"/>
          </a:p>
          <a:p>
            <a:pPr>
              <a:spcAft>
                <a:spcPts val="0"/>
              </a:spcAft>
            </a:pPr>
            <a:r>
              <a:rPr lang="pt-BR" dirty="0"/>
              <a:t>5.4) </a:t>
            </a:r>
            <a:r>
              <a:rPr lang="pt-BR" dirty="0">
                <a:latin typeface="Times New Roman" panose="02020603050405020304" pitchFamily="18" charset="0"/>
                <a:ea typeface="Times New Roman" panose="02020603050405020304" pitchFamily="18" charset="0"/>
              </a:rPr>
              <a:t>Acórdão do TCU n° 369/2011</a:t>
            </a:r>
          </a:p>
          <a:p>
            <a:pPr algn="just">
              <a:lnSpc>
                <a:spcPct val="115000"/>
              </a:lnSpc>
              <a:spcAft>
                <a:spcPts val="0"/>
              </a:spcAft>
            </a:pPr>
            <a:endParaRPr lang="pt-BR" dirty="0">
              <a:latin typeface="Times New Roman" panose="02020603050405020304" pitchFamily="18" charset="0"/>
              <a:ea typeface="Times New Roman" panose="02020603050405020304" pitchFamily="18" charset="0"/>
            </a:endParaRPr>
          </a:p>
          <a:p>
            <a:pPr>
              <a:lnSpc>
                <a:spcPct val="115000"/>
              </a:lnSpc>
              <a:spcAft>
                <a:spcPts val="0"/>
              </a:spcAft>
            </a:pPr>
            <a:r>
              <a:rPr lang="pt-BR" dirty="0">
                <a:latin typeface="Times New Roman" panose="02020603050405020304" pitchFamily="18" charset="0"/>
                <a:ea typeface="Times New Roman" panose="02020603050405020304" pitchFamily="18" charset="0"/>
              </a:rPr>
              <a:t>	 A Administração deve estabelecer e adotar o procedimento necessário e suficiente para o adequado acompanhamento do abastecimento de combustíveis da frota oficial.</a:t>
            </a:r>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5941696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270126"/>
            <a:ext cx="8063880" cy="8064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algn="ctr"/>
            <a:endParaRPr lang="pt-BR" sz="2000" b="1" spc="25" dirty="0">
              <a:latin typeface="Times New Roman" panose="02020603050405020304" pitchFamily="18" charset="0"/>
            </a:endParaRPr>
          </a:p>
          <a:p>
            <a:r>
              <a:rPr lang="pt-BR" b="1" dirty="0"/>
              <a:t>5)  Compilação de Jurisprudências</a:t>
            </a:r>
          </a:p>
          <a:p>
            <a:endParaRPr lang="pt-BR" dirty="0"/>
          </a:p>
          <a:p>
            <a:pPr>
              <a:lnSpc>
                <a:spcPct val="115000"/>
              </a:lnSpc>
              <a:spcAft>
                <a:spcPts val="0"/>
              </a:spcAft>
            </a:pPr>
            <a:r>
              <a:rPr lang="pt-BR" dirty="0"/>
              <a:t>5.5) </a:t>
            </a:r>
            <a:r>
              <a:rPr lang="pt-BR" dirty="0">
                <a:latin typeface="Times New Roman" panose="02020603050405020304" pitchFamily="18" charset="0"/>
                <a:ea typeface="Times New Roman" panose="02020603050405020304" pitchFamily="18" charset="0"/>
              </a:rPr>
              <a:t>Acórdão do TCU n° 2004/2018</a:t>
            </a:r>
          </a:p>
          <a:p>
            <a:pPr algn="just">
              <a:lnSpc>
                <a:spcPct val="115000"/>
              </a:lnSpc>
              <a:spcAft>
                <a:spcPts val="0"/>
              </a:spcAft>
            </a:pPr>
            <a:endParaRPr lang="pt-BR" dirty="0">
              <a:latin typeface="Times New Roman" panose="02020603050405020304" pitchFamily="18" charset="0"/>
              <a:ea typeface="Times New Roman" panose="02020603050405020304" pitchFamily="18" charset="0"/>
            </a:endParaRPr>
          </a:p>
          <a:p>
            <a:pPr algn="just">
              <a:lnSpc>
                <a:spcPct val="115000"/>
              </a:lnSpc>
              <a:spcAft>
                <a:spcPts val="0"/>
              </a:spcAft>
            </a:pPr>
            <a:r>
              <a:rPr lang="pt-BR" dirty="0">
                <a:latin typeface="Times New Roman" panose="02020603050405020304" pitchFamily="18" charset="0"/>
                <a:ea typeface="Times New Roman" panose="02020603050405020304" pitchFamily="18" charset="0"/>
              </a:rPr>
              <a:t>	 Em licitações para operacionalização de vale-refeição, vale-alimentação, vale-combustível e cartão combustível, não se deve proibir o oferecimento de proposta de preço com taxa de administração zero ou negativa. Entretanto, em cada caso, deve ser avaliado se a proposta com taxa de administração negativa ou de valor zero é exequível, a partir de critérios previamente fixados no edital.</a:t>
            </a:r>
          </a:p>
          <a:p>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5550370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042884"/>
            <a:ext cx="8063880" cy="7610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algn="ctr"/>
            <a:endParaRPr lang="pt-BR" sz="2000" b="1" spc="25" dirty="0">
              <a:latin typeface="Times New Roman" panose="02020603050405020304" pitchFamily="18" charset="0"/>
            </a:endParaRPr>
          </a:p>
          <a:p>
            <a:r>
              <a:rPr lang="pt-BR" b="1" dirty="0"/>
              <a:t>5)  Compilação de Jurisprudências</a:t>
            </a:r>
          </a:p>
          <a:p>
            <a:endParaRPr lang="pt-BR" dirty="0"/>
          </a:p>
          <a:p>
            <a:pPr algn="just">
              <a:lnSpc>
                <a:spcPct val="115000"/>
              </a:lnSpc>
              <a:spcBef>
                <a:spcPts val="500"/>
              </a:spcBef>
              <a:spcAft>
                <a:spcPts val="595"/>
              </a:spcAft>
            </a:pPr>
            <a:r>
              <a:rPr lang="pt-BR" dirty="0"/>
              <a:t>5.6) </a:t>
            </a:r>
            <a:r>
              <a:rPr lang="pt-BR" dirty="0">
                <a:latin typeface="Times New Roman" panose="02020603050405020304" pitchFamily="18" charset="0"/>
                <a:ea typeface="Times New Roman" panose="02020603050405020304" pitchFamily="18" charset="0"/>
              </a:rPr>
              <a:t>Súmula Nº 2 – TCE/SC</a:t>
            </a:r>
          </a:p>
          <a:p>
            <a:pPr algn="just">
              <a:lnSpc>
                <a:spcPct val="115000"/>
              </a:lnSpc>
              <a:spcAft>
                <a:spcPts val="0"/>
              </a:spcAft>
            </a:pPr>
            <a:endParaRPr lang="pt-BR" dirty="0">
              <a:latin typeface="Times New Roman" panose="02020603050405020304" pitchFamily="18" charset="0"/>
              <a:ea typeface="Times New Roman" panose="02020603050405020304" pitchFamily="18" charset="0"/>
            </a:endParaRPr>
          </a:p>
          <a:p>
            <a:pPr algn="just">
              <a:lnSpc>
                <a:spcPct val="115000"/>
              </a:lnSpc>
              <a:spcAft>
                <a:spcPts val="0"/>
              </a:spcAft>
            </a:pPr>
            <a:r>
              <a:rPr lang="pt-BR" dirty="0">
                <a:latin typeface="Times New Roman" panose="02020603050405020304" pitchFamily="18" charset="0"/>
                <a:ea typeface="Times New Roman" panose="02020603050405020304" pitchFamily="18" charset="0"/>
              </a:rPr>
              <a:t>	 A exigência de utilização exclusiva de cartão eletrônico com chip de segurança em edital licitatório, que tem como objeto a contratação de serviços pela Administração Pública, não caracteriza restrição à competitividade do certame, em razão de possuírem capacidade de armazenar dados de forma mais segura.</a:t>
            </a:r>
            <a:endParaRPr lang="pt-BR" dirty="0"/>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20119786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272690"/>
            <a:ext cx="8063880" cy="80699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endParaRPr lang="pt-BR" sz="2000" b="1" spc="25" dirty="0">
              <a:latin typeface="Times New Roman" panose="02020603050405020304" pitchFamily="18" charset="0"/>
              <a:ea typeface="Times New Roman" panose="02020603050405020304" pitchFamily="18" charset="0"/>
            </a:endParaRPr>
          </a:p>
          <a:p>
            <a:pPr algn="ctr"/>
            <a:r>
              <a:rPr lang="pt-BR" sz="2000" b="1" spc="25" dirty="0">
                <a:latin typeface="Times New Roman" panose="02020603050405020304" pitchFamily="18" charset="0"/>
                <a:ea typeface="Times New Roman" panose="02020603050405020304" pitchFamily="18" charset="0"/>
              </a:rPr>
              <a:t>Gestão do Abastecimento e Fornecimento de Combustíveis</a:t>
            </a:r>
          </a:p>
          <a:p>
            <a:pPr algn="ctr"/>
            <a:endParaRPr lang="pt-BR" sz="2000" b="1" spc="25" dirty="0">
              <a:latin typeface="Times New Roman" panose="02020603050405020304" pitchFamily="18" charset="0"/>
            </a:endParaRPr>
          </a:p>
          <a:p>
            <a:pPr algn="ctr"/>
            <a:endParaRPr lang="pt-BR" sz="2000" b="1" spc="25" dirty="0">
              <a:latin typeface="Times New Roman" panose="02020603050405020304" pitchFamily="18" charset="0"/>
            </a:endParaRPr>
          </a:p>
          <a:p>
            <a:r>
              <a:rPr lang="pt-BR" b="1" dirty="0"/>
              <a:t>5)  Compilação de Jurisprudências</a:t>
            </a:r>
          </a:p>
          <a:p>
            <a:endParaRPr lang="pt-BR" dirty="0"/>
          </a:p>
          <a:p>
            <a:pPr algn="just">
              <a:lnSpc>
                <a:spcPct val="115000"/>
              </a:lnSpc>
              <a:spcBef>
                <a:spcPts val="500"/>
              </a:spcBef>
              <a:spcAft>
                <a:spcPts val="595"/>
              </a:spcAft>
            </a:pPr>
            <a:r>
              <a:rPr lang="pt-BR" dirty="0"/>
              <a:t>5.7) </a:t>
            </a:r>
            <a:r>
              <a:rPr lang="pt-BR" dirty="0">
                <a:latin typeface="Times New Roman" panose="02020603050405020304" pitchFamily="18" charset="0"/>
                <a:ea typeface="Times New Roman" panose="02020603050405020304" pitchFamily="18" charset="0"/>
              </a:rPr>
              <a:t>Acórdão do TCU n° 1228/2014</a:t>
            </a:r>
          </a:p>
          <a:p>
            <a:pPr algn="just">
              <a:lnSpc>
                <a:spcPct val="115000"/>
              </a:lnSpc>
              <a:spcAft>
                <a:spcPts val="0"/>
              </a:spcAft>
            </a:pPr>
            <a:endParaRPr lang="pt-BR" dirty="0">
              <a:latin typeface="Times New Roman" panose="02020603050405020304" pitchFamily="18" charset="0"/>
              <a:ea typeface="Times New Roman" panose="02020603050405020304" pitchFamily="18" charset="0"/>
            </a:endParaRPr>
          </a:p>
          <a:p>
            <a:pPr algn="just">
              <a:lnSpc>
                <a:spcPct val="115000"/>
              </a:lnSpc>
              <a:spcBef>
                <a:spcPts val="500"/>
              </a:spcBef>
              <a:spcAft>
                <a:spcPts val="595"/>
              </a:spcAft>
            </a:pPr>
            <a:r>
              <a:rPr lang="pt-BR" dirty="0">
                <a:latin typeface="Times New Roman" panose="02020603050405020304" pitchFamily="18" charset="0"/>
                <a:ea typeface="Times New Roman" panose="02020603050405020304" pitchFamily="18" charset="0"/>
              </a:rPr>
              <a:t>	 Na contratação de empresa para fornecimento de vale alimentação por meio de cartão magnético, é aceitável a exigência de cartão equipado com chip de segurança. O uso dessa tecnologia se insere na esfera de discricionariedade do contratante, cabendo às empresas atuantes no setor a evolução de sua tecnologia com vistas a oferecer as soluções condizentes com esse instrumento de segurança.</a:t>
            </a:r>
          </a:p>
          <a:p>
            <a:pPr algn="just">
              <a:lnSpc>
                <a:spcPct val="150000"/>
              </a:lnSpc>
              <a:spcBef>
                <a:spcPts val="500"/>
              </a:spcBef>
              <a:spcAft>
                <a:spcPts val="595"/>
              </a:spcAft>
            </a:pPr>
            <a:endParaRPr lang="pt-BR" sz="1600" dirty="0"/>
          </a:p>
          <a:p>
            <a:pPr algn="ctr"/>
            <a:endParaRPr lang="pt-BR" dirty="0"/>
          </a:p>
          <a:p>
            <a:pPr algn="ctr"/>
            <a:endParaRPr lang="pt-BR" b="1" dirty="0"/>
          </a:p>
          <a:p>
            <a:pPr algn="ctr"/>
            <a:endParaRPr lang="pt-BR" dirty="0"/>
          </a:p>
          <a:p>
            <a:endParaRPr lang="pt-BR" sz="1600" dirty="0"/>
          </a:p>
          <a:p>
            <a:endParaRPr lang="pt-BR" sz="1600" dirty="0"/>
          </a:p>
        </p:txBody>
      </p:sp>
      <p:sp>
        <p:nvSpPr>
          <p:cNvPr id="4" name="Rectangle 1">
            <a:extLst>
              <a:ext uri="{FF2B5EF4-FFF2-40B4-BE49-F238E27FC236}">
                <a16:creationId xmlns="" xmlns:a16="http://schemas.microsoft.com/office/drawing/2014/main" id="{BA027EBE-AEFD-431B-A9C5-6574435F16F0}"/>
              </a:ext>
            </a:extLst>
          </p:cNvPr>
          <p:cNvSpPr>
            <a:spLocks noChangeArrowheads="1"/>
          </p:cNvSpPr>
          <p:nvPr/>
        </p:nvSpPr>
        <p:spPr bwMode="auto">
          <a:xfrm>
            <a:off x="-734535" y="2762249"/>
            <a:ext cx="15500162" cy="6429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Tree>
    <p:extLst>
      <p:ext uri="{BB962C8B-B14F-4D97-AF65-F5344CB8AC3E}">
        <p14:creationId xmlns="" xmlns:p14="http://schemas.microsoft.com/office/powerpoint/2010/main" val="37766548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163587"/>
            <a:ext cx="8063880" cy="65761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ctr">
              <a:spcAft>
                <a:spcPts val="0"/>
              </a:spcAft>
            </a:pPr>
            <a:r>
              <a:rPr lang="pt-BR" sz="2000"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endParaRPr lang="pt-BR" sz="2000" b="1" dirty="0">
              <a:solidFill>
                <a:srgbClr val="0D0D0D"/>
              </a:solidFill>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	O propósito deste documento é apresentar os resultados do Estudo Técnico Preliminar para a contratação centralizada de serviço de transporte remunerado privado individual de servidores. </a:t>
            </a: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	Esta é uma iniciativa prioritária dos primeiros 100 dias </a:t>
            </a:r>
            <a:r>
              <a:rPr lang="pt-BR" dirty="0" smtClean="0">
                <a:latin typeface="Times New Roman" panose="02020603050405020304" pitchFamily="18" charset="0"/>
                <a:ea typeface="Times New Roman" panose="02020603050405020304" pitchFamily="18" charset="0"/>
              </a:rPr>
              <a:t>de </a:t>
            </a:r>
            <a:r>
              <a:rPr lang="pt-BR" dirty="0">
                <a:latin typeface="Times New Roman" panose="02020603050405020304" pitchFamily="18" charset="0"/>
                <a:ea typeface="Times New Roman" panose="02020603050405020304" pitchFamily="18" charset="0"/>
              </a:rPr>
              <a:t>Governo e foi inspirada em experiências na Administração Pública tais como o </a:t>
            </a:r>
            <a:r>
              <a:rPr lang="pt-BR" dirty="0" err="1">
                <a:latin typeface="Times New Roman" panose="02020603050405020304" pitchFamily="18" charset="0"/>
                <a:ea typeface="Times New Roman" panose="02020603050405020304" pitchFamily="18" charset="0"/>
              </a:rPr>
              <a:t>TáxiGov</a:t>
            </a:r>
            <a:r>
              <a:rPr lang="pt-BR" dirty="0">
                <a:latin typeface="Times New Roman" panose="02020603050405020304" pitchFamily="18" charset="0"/>
                <a:ea typeface="Times New Roman" panose="02020603050405020304" pitchFamily="18" charset="0"/>
              </a:rPr>
              <a:t> do Governo Federal, </a:t>
            </a:r>
            <a:r>
              <a:rPr lang="pt-BR" dirty="0" err="1">
                <a:latin typeface="Times New Roman" panose="02020603050405020304" pitchFamily="18" charset="0"/>
                <a:ea typeface="Times New Roman" panose="02020603050405020304" pitchFamily="18" charset="0"/>
              </a:rPr>
              <a:t>TáxiGovSP</a:t>
            </a:r>
            <a:r>
              <a:rPr lang="pt-BR" dirty="0">
                <a:latin typeface="Times New Roman" panose="02020603050405020304" pitchFamily="18" charset="0"/>
                <a:ea typeface="Times New Roman" panose="02020603050405020304" pitchFamily="18" charset="0"/>
              </a:rPr>
              <a:t>, </a:t>
            </a:r>
            <a:r>
              <a:rPr lang="pt-BR" dirty="0" err="1">
                <a:latin typeface="Times New Roman" panose="02020603050405020304" pitchFamily="18" charset="0"/>
                <a:ea typeface="Times New Roman" panose="02020603050405020304" pitchFamily="18" charset="0"/>
              </a:rPr>
              <a:t>TáxiGovES</a:t>
            </a:r>
            <a:r>
              <a:rPr lang="pt-BR" dirty="0">
                <a:latin typeface="Times New Roman" panose="02020603050405020304" pitchFamily="18" charset="0"/>
                <a:ea typeface="Times New Roman" panose="02020603050405020304" pitchFamily="18" charset="0"/>
              </a:rPr>
              <a:t> e </a:t>
            </a:r>
            <a:r>
              <a:rPr lang="pt-BR" dirty="0" err="1">
                <a:latin typeface="Times New Roman" panose="02020603050405020304" pitchFamily="18" charset="0"/>
                <a:ea typeface="Times New Roman" panose="02020603050405020304" pitchFamily="18" charset="0"/>
              </a:rPr>
              <a:t>GOtáxi</a:t>
            </a:r>
            <a:r>
              <a:rPr lang="pt-BR" dirty="0">
                <a:latin typeface="Times New Roman" panose="02020603050405020304" pitchFamily="18" charset="0"/>
                <a:ea typeface="Times New Roman" panose="02020603050405020304" pitchFamily="18" charset="0"/>
              </a:rPr>
              <a:t>. O nome escolhido para o Governo do Estado do Rio de Janeiro foi </a:t>
            </a:r>
            <a:r>
              <a:rPr lang="pt-BR" dirty="0" err="1">
                <a:latin typeface="Times New Roman" panose="02020603050405020304" pitchFamily="18" charset="0"/>
                <a:ea typeface="Times New Roman" panose="02020603050405020304" pitchFamily="18" charset="0"/>
              </a:rPr>
              <a:t>RJMobi</a:t>
            </a:r>
            <a:r>
              <a:rPr lang="pt-BR" dirty="0">
                <a:latin typeface="Times New Roman" panose="02020603050405020304" pitchFamily="18" charset="0"/>
                <a:ea typeface="Times New Roman" panose="02020603050405020304"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0008272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595757"/>
            <a:ext cx="8063880" cy="57118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ctr">
              <a:spcAft>
                <a:spcPts val="0"/>
              </a:spcAft>
            </a:pPr>
            <a:r>
              <a:rPr lang="pt-BR" sz="2000"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algn="ctr">
              <a:spcAft>
                <a:spcPts val="0"/>
              </a:spcAft>
            </a:pPr>
            <a:endParaRPr lang="pt-BR" sz="2000" b="1" dirty="0">
              <a:solidFill>
                <a:srgbClr val="0D0D0D"/>
              </a:solidFill>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	O presente Estudo Técnico Preliminar tem por finalidade avaliar o histórico do modelo atualmente em execução no Estado, observar as necessidades dos órgãos integrantes do poder executivo, levantar os requisitos técnicos necessários para atender essas necessidades, aferir as condições que o mercado oferece e, por fim, analisar a viabilidade da contratação centralizada. </a:t>
            </a: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3533451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2060848"/>
            <a:ext cx="8064896" cy="720080"/>
          </a:xfrm>
        </p:spPr>
        <p:txBody>
          <a:bodyPr>
            <a:normAutofit fontScale="90000"/>
          </a:bodyPr>
          <a:lstStyle/>
          <a:p>
            <a:r>
              <a:rPr lang="pt-BR" dirty="0"/>
              <a:t/>
            </a:r>
            <a:br>
              <a:rPr lang="pt-BR" dirty="0"/>
            </a:br>
            <a:r>
              <a:rPr lang="pt-BR" dirty="0"/>
              <a:t/>
            </a:r>
            <a:br>
              <a:rPr lang="pt-BR" dirty="0"/>
            </a:br>
            <a:r>
              <a:rPr lang="pt-BR" dirty="0"/>
              <a:t>Contextualizando o Estudo Técnico Preliminar – ETP na Legislação</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595757"/>
            <a:ext cx="8063880" cy="57118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ctr">
              <a:spcAft>
                <a:spcPts val="0"/>
              </a:spcAft>
            </a:pPr>
            <a:r>
              <a:rPr lang="pt-BR" sz="2000"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algn="ctr">
              <a:spcAft>
                <a:spcPts val="0"/>
              </a:spcAft>
            </a:pPr>
            <a:endParaRPr lang="pt-BR" sz="2000" b="1" dirty="0">
              <a:solidFill>
                <a:srgbClr val="0D0D0D"/>
              </a:solidFill>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	O presente Estudo Técnico Preliminar tem por finalidade avaliar o histórico do modelo atualmente em execução no Estado, observar as necessidades dos órgãos integrantes do poder executivo, levantar os requisitos técnicos necessários para atender essas necessidades, aferir as condições que o mercado oferece e, por fim, analisar a viabilidade da contratação centralizada. </a:t>
            </a: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10631527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289099"/>
            <a:ext cx="8063880" cy="7481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000" b="1" spc="25" dirty="0">
              <a:solidFill>
                <a:prstClr val="black"/>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kumimoji="0" lang="pt-BR" sz="1800" b="1" i="0" u="none" strike="noStrike" kern="1200" cap="none" spc="0" normalizeH="0" baseline="0" noProof="0" dirty="0">
                <a:ln>
                  <a:noFill/>
                </a:ln>
                <a:solidFill>
                  <a:prstClr val="black"/>
                </a:solidFill>
                <a:effectLst/>
                <a:uLnTx/>
                <a:uFillTx/>
                <a:latin typeface="Calibri"/>
                <a:ea typeface="+mn-ea"/>
                <a:cs typeface="+mn-cs"/>
              </a:rPr>
              <a:t>Histórico do Modelo Atual e Avaliação da Demanda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algn="just">
              <a:lnSpc>
                <a:spcPct val="150000"/>
              </a:lnSpc>
              <a:spcBef>
                <a:spcPts val="500"/>
              </a:spcBef>
              <a:spcAft>
                <a:spcPts val="0"/>
              </a:spcAft>
            </a:pPr>
            <a:r>
              <a:rPr kumimoji="0" lang="pt-BR"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pt-BR" dirty="0">
                <a:latin typeface="Times New Roman" panose="02020603050405020304" pitchFamily="18" charset="0"/>
                <a:ea typeface="Times New Roman" panose="02020603050405020304" pitchFamily="18" charset="0"/>
              </a:rPr>
              <a:t>Esta seção tem como objetivo analisar o modelo atualmente adotado pelos órgãos participantes do SIADC, cuja demanda por serviços de transporte de servidores é suprida por um conjunto de serviços e fornecimentos que contemplam: </a:t>
            </a:r>
            <a:r>
              <a:rPr lang="pt-BR" b="1" dirty="0">
                <a:latin typeface="Times New Roman" panose="02020603050405020304" pitchFamily="18" charset="0"/>
                <a:ea typeface="Times New Roman" panose="02020603050405020304" pitchFamily="18" charset="0"/>
              </a:rPr>
              <a:t>disponibilização dos veículos </a:t>
            </a:r>
            <a:r>
              <a:rPr lang="pt-BR" dirty="0">
                <a:latin typeface="Times New Roman" panose="02020603050405020304" pitchFamily="18" charset="0"/>
                <a:ea typeface="Times New Roman" panose="02020603050405020304" pitchFamily="18" charset="0"/>
              </a:rPr>
              <a:t>(por locação, comodato ou compra), </a:t>
            </a:r>
            <a:r>
              <a:rPr lang="pt-BR" b="1" dirty="0">
                <a:latin typeface="Times New Roman" panose="02020603050405020304" pitchFamily="18" charset="0"/>
                <a:ea typeface="Times New Roman" panose="02020603050405020304" pitchFamily="18" charset="0"/>
              </a:rPr>
              <a:t>abastecimento</a:t>
            </a:r>
            <a:r>
              <a:rPr lang="pt-BR" dirty="0">
                <a:latin typeface="Times New Roman" panose="02020603050405020304" pitchFamily="18" charset="0"/>
                <a:ea typeface="Times New Roman" panose="02020603050405020304" pitchFamily="18" charset="0"/>
              </a:rPr>
              <a:t> (em postos externos ou internos) e </a:t>
            </a:r>
            <a:r>
              <a:rPr lang="pt-BR" b="1" dirty="0">
                <a:latin typeface="Times New Roman" panose="02020603050405020304" pitchFamily="18" charset="0"/>
                <a:ea typeface="Times New Roman" panose="02020603050405020304" pitchFamily="18" charset="0"/>
              </a:rPr>
              <a:t>contratação de motoristas </a:t>
            </a:r>
            <a:r>
              <a:rPr lang="pt-BR" dirty="0">
                <a:latin typeface="Times New Roman" panose="02020603050405020304" pitchFamily="18" charset="0"/>
                <a:ea typeface="Times New Roman" panose="02020603050405020304" pitchFamily="18" charset="0"/>
              </a:rPr>
              <a:t>(terceirizados ou integrantes da estrutura do governo).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42640414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311064"/>
            <a:ext cx="8063880" cy="6281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000" b="1" spc="25" dirty="0">
              <a:solidFill>
                <a:prstClr val="black"/>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cs typeface="Times New Roman" panose="02020603050405020304" pitchFamily="18" charset="0"/>
              </a:rPr>
              <a:t>	Na </a:t>
            </a:r>
            <a:r>
              <a:rPr lang="pt-BR" b="1" dirty="0">
                <a:latin typeface="Times New Roman" panose="02020603050405020304" pitchFamily="18" charset="0"/>
                <a:ea typeface="Times New Roman" panose="02020603050405020304" pitchFamily="18" charset="0"/>
                <a:cs typeface="Times New Roman" panose="02020603050405020304" pitchFamily="18" charset="0"/>
              </a:rPr>
              <a:t>locação de veículos</a:t>
            </a:r>
            <a:r>
              <a:rPr lang="pt-BR" dirty="0">
                <a:latin typeface="Times New Roman" panose="02020603050405020304" pitchFamily="18" charset="0"/>
                <a:ea typeface="Times New Roman" panose="02020603050405020304" pitchFamily="18" charset="0"/>
                <a:cs typeface="Times New Roman" panose="02020603050405020304" pitchFamily="18" charset="0"/>
              </a:rPr>
              <a:t>, modelo mais representativo no âmbito dos órgãos que participarão do </a:t>
            </a:r>
            <a:r>
              <a:rPr lang="pt-BR" dirty="0" err="1">
                <a:latin typeface="Times New Roman" panose="02020603050405020304" pitchFamily="18" charset="0"/>
                <a:ea typeface="Times New Roman" panose="02020603050405020304" pitchFamily="18" charset="0"/>
                <a:cs typeface="Times New Roman" panose="02020603050405020304" pitchFamily="18" charset="0"/>
              </a:rPr>
              <a:t>RJMobi</a:t>
            </a:r>
            <a:r>
              <a:rPr lang="pt-BR" dirty="0">
                <a:latin typeface="Times New Roman" panose="02020603050405020304" pitchFamily="18" charset="0"/>
                <a:ea typeface="Times New Roman" panose="02020603050405020304" pitchFamily="18" charset="0"/>
                <a:cs typeface="Times New Roman" panose="02020603050405020304" pitchFamily="18" charset="0"/>
              </a:rPr>
              <a:t>, o serviço consiste na disponibilização de veículos pela empresa contratada, a qual se responsabiliza pela manutenção da frota locada, pela gestão da documentação pertinente e pela substituição dos veículos. Os carros dispõem, ainda, de franquia mensal de 3.650 km, cuja administração está sob a responsabilidade do órgão contratante, que poderá ser impelido a pagar taxa por quilômetro excedente, se ultrapassada a franquia. O objeto faz parte das categorias estratégicas centralizadas pela Subsecretaria de Logística.</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4729700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477776"/>
            <a:ext cx="8063880" cy="59477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000" b="1" spc="25" dirty="0">
              <a:solidFill>
                <a:prstClr val="black"/>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cs typeface="Times New Roman" panose="02020603050405020304" pitchFamily="18" charset="0"/>
              </a:rPr>
              <a:t>	O </a:t>
            </a:r>
            <a:r>
              <a:rPr lang="pt-BR" b="1" dirty="0">
                <a:latin typeface="Times New Roman" panose="02020603050405020304" pitchFamily="18" charset="0"/>
                <a:ea typeface="Times New Roman" panose="02020603050405020304" pitchFamily="18" charset="0"/>
                <a:cs typeface="Times New Roman" panose="02020603050405020304" pitchFamily="18" charset="0"/>
              </a:rPr>
              <a:t>abastecimento </a:t>
            </a:r>
            <a:r>
              <a:rPr lang="pt-BR" dirty="0">
                <a:latin typeface="Times New Roman" panose="02020603050405020304" pitchFamily="18" charset="0"/>
                <a:ea typeface="Times New Roman" panose="02020603050405020304" pitchFamily="18" charset="0"/>
                <a:cs typeface="Times New Roman" panose="02020603050405020304" pitchFamily="18" charset="0"/>
              </a:rPr>
              <a:t>dos veículos é atendido exclusivamente pelo Contrato SEPLAG n° 001/2014 e no caso dos participantes do </a:t>
            </a:r>
            <a:r>
              <a:rPr lang="pt-BR" dirty="0" err="1">
                <a:latin typeface="Times New Roman" panose="02020603050405020304" pitchFamily="18" charset="0"/>
                <a:ea typeface="Times New Roman" panose="02020603050405020304" pitchFamily="18" charset="0"/>
                <a:cs typeface="Times New Roman" panose="02020603050405020304" pitchFamily="18" charset="0"/>
              </a:rPr>
              <a:t>RJMobi</a:t>
            </a:r>
            <a:r>
              <a:rPr lang="pt-BR" dirty="0">
                <a:latin typeface="Times New Roman" panose="02020603050405020304" pitchFamily="18" charset="0"/>
                <a:ea typeface="Times New Roman" panose="02020603050405020304" pitchFamily="18" charset="0"/>
                <a:cs typeface="Times New Roman" panose="02020603050405020304" pitchFamily="18" charset="0"/>
              </a:rPr>
              <a:t> a modalidade de abastecimento se concentra em postos externos. O objeto também faz parte das categorias estratégicas centralizadas pela Subsecretaria de Logística.</a:t>
            </a:r>
          </a:p>
          <a:p>
            <a:pPr algn="just">
              <a:lnSpc>
                <a:spcPct val="150000"/>
              </a:lnSpc>
              <a:spcBef>
                <a:spcPts val="500"/>
              </a:spcBef>
              <a:spcAft>
                <a:spcPts val="0"/>
              </a:spcAft>
            </a:pP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cs typeface="Times New Roman" panose="02020603050405020304" pitchFamily="18" charset="0"/>
              </a:rPr>
              <a:t>	Já a </a:t>
            </a:r>
            <a:r>
              <a:rPr lang="pt-BR" b="1" dirty="0">
                <a:latin typeface="Times New Roman" panose="02020603050405020304" pitchFamily="18" charset="0"/>
                <a:ea typeface="Times New Roman" panose="02020603050405020304" pitchFamily="18" charset="0"/>
                <a:cs typeface="Times New Roman" panose="02020603050405020304" pitchFamily="18" charset="0"/>
              </a:rPr>
              <a:t>contratação de motoristas</a:t>
            </a:r>
            <a:r>
              <a:rPr lang="pt-BR" dirty="0">
                <a:latin typeface="Times New Roman" panose="02020603050405020304" pitchFamily="18" charset="0"/>
                <a:ea typeface="Times New Roman" panose="02020603050405020304" pitchFamily="18" charset="0"/>
                <a:cs typeface="Times New Roman" panose="02020603050405020304" pitchFamily="18" charset="0"/>
              </a:rPr>
              <a:t> é feita tanto de forma centralizada quanto descentralizada, a depender da necessidade e estrutura de cada órgão.</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13847505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2629298"/>
            <a:ext cx="8063880" cy="102463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000" b="1" spc="25" dirty="0">
              <a:solidFill>
                <a:prstClr val="black"/>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alibri"/>
                <a:ea typeface="+mn-ea"/>
                <a:cs typeface="+mn-cs"/>
              </a:rPr>
              <a:t>2) Requisitos do Objeto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342900" lvl="0" indent="-342900" algn="just">
              <a:lnSpc>
                <a:spcPct val="150000"/>
              </a:lnSpc>
              <a:spcBef>
                <a:spcPts val="500"/>
              </a:spcBef>
              <a:spcAft>
                <a:spcPts val="0"/>
              </a:spcAft>
              <a:buFont typeface="Symbol" panose="05050102010706020507" pitchFamily="18" charset="2"/>
              <a:buChar char=""/>
            </a:pPr>
            <a:r>
              <a:rPr lang="pt-BR" dirty="0">
                <a:latin typeface="Times New Roman" panose="02020603050405020304" pitchFamily="18" charset="0"/>
                <a:ea typeface="Times New Roman" panose="02020603050405020304" pitchFamily="18" charset="0"/>
              </a:rPr>
              <a:t>Disponibilização de aplicativo para </a:t>
            </a:r>
            <a:r>
              <a:rPr lang="pt-BR" i="1" dirty="0">
                <a:latin typeface="Times New Roman" panose="02020603050405020304" pitchFamily="18" charset="0"/>
                <a:ea typeface="Times New Roman" panose="02020603050405020304" pitchFamily="18" charset="0"/>
              </a:rPr>
              <a:t>smartphone </a:t>
            </a:r>
            <a:r>
              <a:rPr lang="pt-BR" dirty="0">
                <a:latin typeface="Times New Roman" panose="02020603050405020304" pitchFamily="18" charset="0"/>
                <a:ea typeface="Times New Roman" panose="02020603050405020304" pitchFamily="18" charset="0"/>
              </a:rPr>
              <a:t>e plataforma </a:t>
            </a:r>
            <a:r>
              <a:rPr lang="pt-BR" i="1" dirty="0">
                <a:latin typeface="Times New Roman" panose="02020603050405020304" pitchFamily="18" charset="0"/>
                <a:ea typeface="Times New Roman" panose="02020603050405020304" pitchFamily="18" charset="0"/>
              </a:rPr>
              <a:t>web</a:t>
            </a:r>
            <a:r>
              <a:rPr lang="pt-BR" dirty="0">
                <a:latin typeface="Times New Roman" panose="02020603050405020304" pitchFamily="18" charset="0"/>
                <a:ea typeface="Times New Roman" panose="02020603050405020304" pitchFamily="18" charset="0"/>
              </a:rPr>
              <a:t> que disponibilize, no mínimo:</a:t>
            </a:r>
          </a:p>
          <a:p>
            <a:pPr marL="742950" lvl="1" indent="-285750" algn="just">
              <a:lnSpc>
                <a:spcPct val="150000"/>
              </a:lnSpc>
              <a:spcBef>
                <a:spcPts val="500"/>
              </a:spcBef>
              <a:spcAft>
                <a:spcPts val="0"/>
              </a:spcAft>
              <a:buFont typeface="Courier New" panose="02070309020205020404" pitchFamily="49" charset="0"/>
              <a:buChar char="o"/>
            </a:pPr>
            <a:r>
              <a:rPr lang="pt-BR" sz="1600" dirty="0">
                <a:latin typeface="Times New Roman" panose="02020603050405020304" pitchFamily="18" charset="0"/>
                <a:ea typeface="Times New Roman" panose="02020603050405020304" pitchFamily="18" charset="0"/>
              </a:rPr>
              <a:t>Cadastro dos usuários/passageiros, para uso dos serviços por meio de </a:t>
            </a:r>
            <a:r>
              <a:rPr lang="pt-BR" sz="1600" i="1" dirty="0">
                <a:latin typeface="Times New Roman" panose="02020603050405020304" pitchFamily="18" charset="0"/>
                <a:ea typeface="Times New Roman" panose="02020603050405020304" pitchFamily="18" charset="0"/>
              </a:rPr>
              <a:t>login</a:t>
            </a:r>
            <a:r>
              <a:rPr lang="pt-BR" sz="1600" dirty="0">
                <a:latin typeface="Times New Roman" panose="02020603050405020304" pitchFamily="18" charset="0"/>
                <a:ea typeface="Times New Roman" panose="02020603050405020304" pitchFamily="18" charset="0"/>
              </a:rPr>
              <a:t> e senha pessoal, vinculados a centros de custos;</a:t>
            </a:r>
          </a:p>
          <a:p>
            <a:pPr marL="742950" lvl="1" indent="-285750" algn="just">
              <a:lnSpc>
                <a:spcPct val="150000"/>
              </a:lnSpc>
              <a:spcBef>
                <a:spcPts val="500"/>
              </a:spcBef>
              <a:spcAft>
                <a:spcPts val="0"/>
              </a:spcAft>
              <a:buFont typeface="Courier New" panose="02070309020205020404" pitchFamily="49" charset="0"/>
              <a:buChar char="o"/>
            </a:pPr>
            <a:r>
              <a:rPr lang="pt-BR" sz="1600" dirty="0">
                <a:latin typeface="Times New Roman" panose="02020603050405020304" pitchFamily="18" charset="0"/>
                <a:ea typeface="Times New Roman" panose="02020603050405020304" pitchFamily="18" charset="0"/>
              </a:rPr>
              <a:t>Acesso para gerenciamento, pela Unidade Contratante, dos usuários cadastrados, podendo incluir e excluir usuários do sistema;</a:t>
            </a:r>
          </a:p>
          <a:p>
            <a:pPr marL="742950" lvl="1" indent="-285750" algn="just">
              <a:lnSpc>
                <a:spcPct val="150000"/>
              </a:lnSpc>
              <a:spcBef>
                <a:spcPts val="500"/>
              </a:spcBef>
              <a:spcAft>
                <a:spcPts val="0"/>
              </a:spcAft>
              <a:buFont typeface="Courier New" panose="02070309020205020404" pitchFamily="49" charset="0"/>
              <a:buChar char="o"/>
            </a:pPr>
            <a:r>
              <a:rPr lang="pt-BR" sz="1600" dirty="0">
                <a:latin typeface="Times New Roman" panose="02020603050405020304" pitchFamily="18" charset="0"/>
                <a:ea typeface="Times New Roman" panose="02020603050405020304" pitchFamily="18" charset="0"/>
              </a:rPr>
              <a:t>Estabelecimento de perfis individuais dos usuários com definição dos limites de utilização de cada um;</a:t>
            </a:r>
          </a:p>
          <a:p>
            <a:pPr lvl="0" algn="just">
              <a:lnSpc>
                <a:spcPct val="150000"/>
              </a:lnSpc>
              <a:spcBef>
                <a:spcPts val="500"/>
              </a:spcBef>
              <a:spcAft>
                <a:spcPts val="0"/>
              </a:spcAft>
            </a:pPr>
            <a:endParaRPr lang="pt-BR" dirty="0">
              <a:latin typeface="Times New Roman" panose="02020603050405020304" pitchFamily="18" charset="0"/>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962838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2412572"/>
            <a:ext cx="8063880" cy="98129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000" b="1" spc="25" dirty="0">
              <a:solidFill>
                <a:prstClr val="black"/>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742950" lvl="1" indent="-285750" algn="just">
              <a:lnSpc>
                <a:spcPct val="150000"/>
              </a:lnSpc>
              <a:spcBef>
                <a:spcPts val="500"/>
              </a:spcBef>
              <a:buFont typeface="Courier New" panose="02070309020205020404" pitchFamily="49" charset="0"/>
              <a:buChar char="o"/>
            </a:pPr>
            <a:r>
              <a:rPr lang="pt-BR" sz="1600" dirty="0">
                <a:solidFill>
                  <a:prstClr val="black"/>
                </a:solidFill>
                <a:latin typeface="Times New Roman" panose="02020603050405020304" pitchFamily="18" charset="0"/>
                <a:ea typeface="Times New Roman" panose="02020603050405020304" pitchFamily="18" charset="0"/>
              </a:rPr>
              <a:t>Monitoramento da corrida pelo solicitante desde o instante da solicitação (mapa de acompanhamento do chamado), com identificação da estimativa do tempo de espera, do início da corrida e da chegada ao destino final, por meio do envio de uma notificação ao celular do usuário/passageiro;</a:t>
            </a:r>
          </a:p>
          <a:p>
            <a:pPr marL="742950" lvl="1" indent="-285750" algn="just">
              <a:lnSpc>
                <a:spcPct val="150000"/>
              </a:lnSpc>
              <a:spcBef>
                <a:spcPts val="500"/>
              </a:spcBef>
              <a:buFont typeface="Courier New" panose="02070309020205020404" pitchFamily="49" charset="0"/>
              <a:buChar char="o"/>
            </a:pPr>
            <a:r>
              <a:rPr lang="pt-BR" sz="1600" dirty="0">
                <a:solidFill>
                  <a:prstClr val="black"/>
                </a:solidFill>
                <a:latin typeface="Times New Roman" panose="02020603050405020304" pitchFamily="18" charset="0"/>
                <a:ea typeface="Times New Roman" panose="02020603050405020304" pitchFamily="18" charset="0"/>
              </a:rPr>
              <a:t>Informação, no aplicativo no qual foi solicitada a chamada, do nome e telefone do motorista, identificação e especificação do veículo;</a:t>
            </a:r>
          </a:p>
          <a:p>
            <a:pPr marL="742950" lvl="1" indent="-285750" algn="just">
              <a:lnSpc>
                <a:spcPct val="150000"/>
              </a:lnSpc>
              <a:spcBef>
                <a:spcPts val="500"/>
              </a:spcBef>
              <a:buFont typeface="Courier New" panose="02070309020205020404" pitchFamily="49" charset="0"/>
              <a:buChar char="o"/>
            </a:pPr>
            <a:r>
              <a:rPr lang="pt-BR" sz="1600" dirty="0">
                <a:solidFill>
                  <a:prstClr val="black"/>
                </a:solidFill>
                <a:latin typeface="Times New Roman" panose="02020603050405020304" pitchFamily="18" charset="0"/>
                <a:ea typeface="Times New Roman" panose="02020603050405020304" pitchFamily="18" charset="0"/>
              </a:rPr>
              <a:t>Possibilidade de gestão e controle de utilização via </a:t>
            </a:r>
            <a:r>
              <a:rPr lang="pt-BR" sz="1600" i="1" dirty="0">
                <a:solidFill>
                  <a:prstClr val="black"/>
                </a:solidFill>
                <a:latin typeface="Times New Roman" panose="02020603050405020304" pitchFamily="18" charset="0"/>
                <a:ea typeface="Times New Roman" panose="02020603050405020304" pitchFamily="18" charset="0"/>
              </a:rPr>
              <a:t>web</a:t>
            </a:r>
            <a:r>
              <a:rPr lang="pt-BR" sz="1600" dirty="0">
                <a:solidFill>
                  <a:prstClr val="black"/>
                </a:solidFill>
                <a:latin typeface="Times New Roman" panose="02020603050405020304" pitchFamily="18" charset="0"/>
                <a:ea typeface="Times New Roman" panose="02020603050405020304" pitchFamily="18" charset="0"/>
              </a:rPr>
              <a:t>, para acompanhamento de utilização dos gastos com o serviço de transporte;</a:t>
            </a:r>
          </a:p>
          <a:p>
            <a:pPr lvl="0" algn="just">
              <a:lnSpc>
                <a:spcPct val="150000"/>
              </a:lnSpc>
              <a:spcBef>
                <a:spcPts val="500"/>
              </a:spcBef>
              <a:spcAft>
                <a:spcPts val="0"/>
              </a:spcAft>
            </a:pPr>
            <a:endParaRPr lang="pt-BR" dirty="0">
              <a:latin typeface="Times New Roman" panose="02020603050405020304" pitchFamily="18" charset="0"/>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5064202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2931945"/>
            <a:ext cx="8063880" cy="108516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000" b="1" spc="25" dirty="0">
              <a:solidFill>
                <a:prstClr val="black"/>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marL="342900" marR="0" indent="-342900" algn="just" fontAlgn="auto">
              <a:lnSpc>
                <a:spcPct val="150000"/>
              </a:lnSpc>
              <a:spcBef>
                <a:spcPts val="500"/>
              </a:spcBef>
              <a:buClrTx/>
              <a:buSzTx/>
              <a:buFont typeface="Symbol" panose="05050102010706020507" pitchFamily="18" charset="2"/>
              <a:buChar char=""/>
              <a:tabLst/>
              <a:defRPr/>
            </a:pPr>
            <a:r>
              <a:rPr lang="pt-BR" dirty="0">
                <a:latin typeface="Times New Roman" panose="02020603050405020304" pitchFamily="18" charset="0"/>
              </a:rPr>
              <a:t>Encaminhamento de relatórios mensais contendo: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Identificação do veículo, placa e condutor;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Endereço de Origem e Destino;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Quilometragem total percorrida;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Percurso realizado;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Data e horário da solicitação/chamada da corrida;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Data e horário do início e término da corrida;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Identificação do usuário que solicitou a chamada;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Centro de Custo da Unidade Contratante;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Motivo da corrida;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Valor da corrida com detalhamento do preço cobrado, com indicação de taxas adicionais, se houver; </a:t>
            </a:r>
          </a:p>
          <a:p>
            <a:pPr marL="742950" lvl="1" indent="-285750" algn="just">
              <a:lnSpc>
                <a:spcPct val="150000"/>
              </a:lnSpc>
              <a:spcBef>
                <a:spcPts val="500"/>
              </a:spcBef>
              <a:spcAft>
                <a:spcPts val="0"/>
              </a:spcAft>
              <a:buFont typeface="Courier New" panose="02070309020205020404" pitchFamily="49" charset="0"/>
              <a:buChar char="o"/>
            </a:pPr>
            <a:r>
              <a:rPr lang="pt-BR" sz="1400" dirty="0">
                <a:latin typeface="Times New Roman" panose="02020603050405020304" pitchFamily="18" charset="0"/>
                <a:ea typeface="Times New Roman" panose="02020603050405020304" pitchFamily="18" charset="0"/>
              </a:rPr>
              <a:t>Tempo de corrida.</a:t>
            </a:r>
          </a:p>
          <a:p>
            <a:pPr lvl="0" algn="just">
              <a:lnSpc>
                <a:spcPct val="150000"/>
              </a:lnSpc>
              <a:spcBef>
                <a:spcPts val="500"/>
              </a:spcBef>
              <a:spcAft>
                <a:spcPts val="0"/>
              </a:spcAft>
            </a:pPr>
            <a:endParaRPr lang="pt-BR" dirty="0">
              <a:latin typeface="Times New Roman" panose="02020603050405020304" pitchFamily="18" charset="0"/>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12527444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801875"/>
            <a:ext cx="8063880" cy="6591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2000" b="1" spc="25" dirty="0">
              <a:solidFill>
                <a:prstClr val="black"/>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2000" b="1" i="0" u="none" strike="noStrike" kern="1200" cap="none" spc="25"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342900" lvl="0" indent="-342900" algn="just">
              <a:lnSpc>
                <a:spcPct val="150000"/>
              </a:lnSpc>
              <a:spcBef>
                <a:spcPts val="500"/>
              </a:spcBef>
              <a:spcAft>
                <a:spcPts val="0"/>
              </a:spcAft>
              <a:buFont typeface="Symbol" panose="05050102010706020507" pitchFamily="18" charset="2"/>
              <a:buChar char=""/>
            </a:pPr>
            <a:r>
              <a:rPr lang="pt-BR" dirty="0">
                <a:latin typeface="Times New Roman" panose="02020603050405020304" pitchFamily="18" charset="0"/>
                <a:ea typeface="Times New Roman" panose="02020603050405020304" pitchFamily="18" charset="0"/>
              </a:rPr>
              <a:t>Disponibilização de ferramenta que permita a extração automática dos dados de todas as solicitações de chamadas realizadas, desde o início do contrato, por programa de computador, em arquivo nos formatos XML, XLS e PDF. </a:t>
            </a:r>
          </a:p>
          <a:p>
            <a:pPr lvl="0" algn="just">
              <a:lnSpc>
                <a:spcPct val="150000"/>
              </a:lnSpc>
              <a:spcBef>
                <a:spcPts val="500"/>
              </a:spcBef>
              <a:spcAft>
                <a:spcPts val="0"/>
              </a:spcAft>
            </a:pPr>
            <a:endParaRPr lang="pt-BR" dirty="0">
              <a:latin typeface="Times New Roman" panose="02020603050405020304" pitchFamily="18" charset="0"/>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5965767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177558"/>
            <a:ext cx="8063880" cy="36856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lvl="0"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3.1) </a:t>
            </a:r>
            <a:r>
              <a:rPr lang="pt-BR" i="1" dirty="0">
                <a:latin typeface="Times New Roman" panose="02020603050405020304" pitchFamily="18" charset="0"/>
                <a:ea typeface="Times New Roman" panose="02020603050405020304" pitchFamily="18" charset="0"/>
              </a:rPr>
              <a:t>Benchmarking</a:t>
            </a:r>
          </a:p>
          <a:p>
            <a:pPr lvl="0" algn="just">
              <a:lnSpc>
                <a:spcPct val="150000"/>
              </a:lnSpc>
              <a:spcBef>
                <a:spcPts val="500"/>
              </a:spcBef>
              <a:spcAft>
                <a:spcPts val="0"/>
              </a:spcAft>
            </a:pPr>
            <a:endParaRPr lang="pt-BR" i="1" dirty="0">
              <a:latin typeface="Times New Roman" panose="02020603050405020304" pitchFamily="18" charset="0"/>
              <a:ea typeface="Times New Roman" panose="02020603050405020304" pitchFamily="18" charset="0"/>
            </a:endParaRPr>
          </a:p>
          <a:p>
            <a:pPr lvl="0" algn="just">
              <a:lnSpc>
                <a:spcPct val="150000"/>
              </a:lnSpc>
              <a:spcBef>
                <a:spcPts val="500"/>
              </a:spcBef>
              <a:spcAft>
                <a:spcPts val="0"/>
              </a:spcAft>
            </a:pPr>
            <a:endParaRPr lang="pt-BR" i="1" dirty="0">
              <a:latin typeface="Times New Roman" panose="02020603050405020304" pitchFamily="18" charset="0"/>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2" name="Tabela 1">
            <a:extLst>
              <a:ext uri="{FF2B5EF4-FFF2-40B4-BE49-F238E27FC236}">
                <a16:creationId xmlns="" xmlns:a16="http://schemas.microsoft.com/office/drawing/2014/main" id="{C5BB6292-CF07-4761-B5D9-33A1C75158D2}"/>
              </a:ext>
            </a:extLst>
          </p:cNvPr>
          <p:cNvGraphicFramePr>
            <a:graphicFrameLocks noGrp="1"/>
          </p:cNvGraphicFramePr>
          <p:nvPr>
            <p:extLst>
              <p:ext uri="{D42A27DB-BD31-4B8C-83A1-F6EECF244321}">
                <p14:modId xmlns="" xmlns:p14="http://schemas.microsoft.com/office/powerpoint/2010/main" val="4234913851"/>
              </p:ext>
            </p:extLst>
          </p:nvPr>
        </p:nvGraphicFramePr>
        <p:xfrm>
          <a:off x="1700596" y="1268760"/>
          <a:ext cx="5742808" cy="4740599"/>
        </p:xfrm>
        <a:graphic>
          <a:graphicData uri="http://schemas.openxmlformats.org/drawingml/2006/table">
            <a:tbl>
              <a:tblPr firstRow="1" firstCol="1" bandRow="1"/>
              <a:tblGrid>
                <a:gridCol w="1398021">
                  <a:extLst>
                    <a:ext uri="{9D8B030D-6E8A-4147-A177-3AD203B41FA5}">
                      <a16:colId xmlns="" xmlns:a16="http://schemas.microsoft.com/office/drawing/2014/main" val="59803924"/>
                    </a:ext>
                  </a:extLst>
                </a:gridCol>
                <a:gridCol w="907401">
                  <a:extLst>
                    <a:ext uri="{9D8B030D-6E8A-4147-A177-3AD203B41FA5}">
                      <a16:colId xmlns="" xmlns:a16="http://schemas.microsoft.com/office/drawing/2014/main" val="3352468703"/>
                    </a:ext>
                  </a:extLst>
                </a:gridCol>
                <a:gridCol w="1869723">
                  <a:extLst>
                    <a:ext uri="{9D8B030D-6E8A-4147-A177-3AD203B41FA5}">
                      <a16:colId xmlns="" xmlns:a16="http://schemas.microsoft.com/office/drawing/2014/main" val="3183083954"/>
                    </a:ext>
                  </a:extLst>
                </a:gridCol>
                <a:gridCol w="1567663">
                  <a:extLst>
                    <a:ext uri="{9D8B030D-6E8A-4147-A177-3AD203B41FA5}">
                      <a16:colId xmlns="" xmlns:a16="http://schemas.microsoft.com/office/drawing/2014/main" val="209536384"/>
                    </a:ext>
                  </a:extLst>
                </a:gridCol>
              </a:tblGrid>
              <a:tr h="305845">
                <a:tc gridSpan="4">
                  <a:txBody>
                    <a:bodyPr/>
                    <a:lstStyle/>
                    <a:p>
                      <a:pPr algn="ctr">
                        <a:spcAft>
                          <a:spcPts val="0"/>
                        </a:spcAft>
                      </a:pPr>
                      <a:r>
                        <a:rPr lang="pt-BR" sz="1000">
                          <a:solidFill>
                            <a:srgbClr val="000000"/>
                          </a:solidFill>
                          <a:effectLst/>
                          <a:latin typeface="Times New Roman" panose="02020603050405020304" pitchFamily="18" charset="0"/>
                          <a:ea typeface="Times New Roman" panose="02020603050405020304" pitchFamily="18" charset="0"/>
                        </a:rPr>
                        <a:t>Quadro Comparativo – Valores dos Contratos de intermediação ou agenciamento de serviços de transporte individual de passageiros</a:t>
                      </a:r>
                      <a:endParaRPr lang="pt-BR" sz="1100">
                        <a:effectLst/>
                        <a:latin typeface="Times New Roman" panose="02020603050405020304" pitchFamily="18" charset="0"/>
                        <a:ea typeface="Times New Roman" panose="02020603050405020304" pitchFamily="18" charset="0"/>
                      </a:endParaRPr>
                    </a:p>
                  </a:txBody>
                  <a:tcPr marL="65699" marR="656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879416320"/>
                  </a:ext>
                </a:extLst>
              </a:tr>
              <a:tr h="305845">
                <a:tc>
                  <a:txBody>
                    <a:bodyPr/>
                    <a:lstStyle/>
                    <a:p>
                      <a:pPr algn="ctr">
                        <a:spcAft>
                          <a:spcPts val="0"/>
                        </a:spcAft>
                      </a:pPr>
                      <a:r>
                        <a:rPr lang="pt-BR" sz="1000" b="1">
                          <a:effectLst/>
                          <a:latin typeface="Times New Roman" panose="02020603050405020304" pitchFamily="18" charset="0"/>
                          <a:ea typeface="Times New Roman" panose="02020603050405020304" pitchFamily="18" charset="0"/>
                        </a:rPr>
                        <a:t>Órgão</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b="1">
                          <a:effectLst/>
                          <a:latin typeface="Times New Roman" panose="02020603050405020304" pitchFamily="18" charset="0"/>
                          <a:ea typeface="Times New Roman" panose="02020603050405020304" pitchFamily="18" charset="0"/>
                        </a:rPr>
                        <a:t>Valores dos Contratos</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b="1">
                          <a:effectLst/>
                          <a:latin typeface="Times New Roman" panose="02020603050405020304" pitchFamily="18" charset="0"/>
                          <a:ea typeface="Times New Roman" panose="02020603050405020304" pitchFamily="18" charset="0"/>
                        </a:rPr>
                        <a:t>Fornecedor</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b="1">
                          <a:effectLst/>
                          <a:latin typeface="Times New Roman" panose="02020603050405020304" pitchFamily="18" charset="0"/>
                          <a:ea typeface="Times New Roman" panose="02020603050405020304" pitchFamily="18" charset="0"/>
                        </a:rPr>
                        <a:t>Data da Homologação</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23847668"/>
                  </a:ext>
                </a:extLst>
              </a:tr>
              <a:tr h="458768">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Distrito Federal – Adm. Federal</a:t>
                      </a:r>
                      <a:endParaRPr lang="pt-BR" sz="1100">
                        <a:effectLst/>
                        <a:latin typeface="Times New Roman" panose="02020603050405020304" pitchFamily="18" charset="0"/>
                        <a:ea typeface="Times New Roman" panose="02020603050405020304" pitchFamily="18" charset="0"/>
                      </a:endParaRPr>
                    </a:p>
                    <a:p>
                      <a:pPr algn="ctr">
                        <a:spcAft>
                          <a:spcPts val="0"/>
                        </a:spcAft>
                      </a:pPr>
                      <a:r>
                        <a:rPr lang="pt-BR" sz="1000">
                          <a:effectLst/>
                          <a:latin typeface="Times New Roman" panose="02020603050405020304" pitchFamily="18" charset="0"/>
                          <a:ea typeface="Times New Roman" panose="02020603050405020304" pitchFamily="18" charset="0"/>
                        </a:rPr>
                        <a:t>(TáxiGov 2.0)</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R$ 1,77</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Meia Bandeirada Serviços Administrativos Ltda.</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Setembro/2018</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64230935"/>
                  </a:ext>
                </a:extLst>
              </a:tr>
              <a:tr h="305845">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Governo do Estado do Paraná</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R$ 3,70</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Associação Mega Taxi Brasil</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Setembro/2018</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97878215"/>
                  </a:ext>
                </a:extLst>
              </a:tr>
              <a:tr h="305845">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Prefeitura de São Bernardo do Campo</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R$ 2,70</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99 Taxis Desenvolvimento de Softwares Ltda</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Julho/2018</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68774385"/>
                  </a:ext>
                </a:extLst>
              </a:tr>
              <a:tr h="305845">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Tribunal de Contas do Estado do Espírito Santo</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R$2,50</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Vix Logística S/A.</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Julho/2018</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78833964"/>
                  </a:ext>
                </a:extLst>
              </a:tr>
              <a:tr h="611690">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Tribunal Regional Eleitoral do Distrito Federal</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R$ 3,67</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Shalom Taxi Serviço de Agenciamento e Intermediação de Pagamento de Corridas de Taxi Ltda ME</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Junho/2018</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26137203"/>
                  </a:ext>
                </a:extLst>
              </a:tr>
              <a:tr h="305845">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Governo do Estado de São Paulo</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R$ 2,45</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Cabify Agência de Serviços de Transporte de Passageiros Ltda.</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Novembro/2017</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91529381"/>
                  </a:ext>
                </a:extLst>
              </a:tr>
              <a:tr h="305845">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Prefeitura de São Paulo</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R$ 2,46</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99 Taxis Desenvolvimento de Softwares Ltda</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Julho/2017</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27060846"/>
                  </a:ext>
                </a:extLst>
              </a:tr>
              <a:tr h="611690">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Governo do Estado de Goiás</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Taxa Administrativa de -15%</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Shalom Taxi Serviço de Agenciamento e Intermediação de Pagamento de Corridas de Taxi Ltda ME</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Novembro/2017</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55131306"/>
                  </a:ext>
                </a:extLst>
              </a:tr>
              <a:tr h="458768">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Governo do Estado do Espírito Santo</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Taxa Administrativa de -5,50%</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Meia Bandeirada Serviços Administrativos Ltda.</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Julho/2017</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24924543"/>
                  </a:ext>
                </a:extLst>
              </a:tr>
              <a:tr h="458768">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Prefeitura de Porto Alegre</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Taxa Administrativa de -0,1%</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a:effectLst/>
                          <a:latin typeface="Times New Roman" panose="02020603050405020304" pitchFamily="18" charset="0"/>
                          <a:ea typeface="Times New Roman" panose="02020603050405020304" pitchFamily="18" charset="0"/>
                        </a:rPr>
                        <a:t>Tele Táxi Cidade Ltda.</a:t>
                      </a:r>
                      <a:endParaRPr lang="pt-BR" sz="110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000" dirty="0">
                          <a:effectLst/>
                          <a:latin typeface="Times New Roman" panose="02020603050405020304" pitchFamily="18" charset="0"/>
                          <a:ea typeface="Times New Roman" panose="02020603050405020304" pitchFamily="18" charset="0"/>
                        </a:rPr>
                        <a:t>Junho/2017</a:t>
                      </a:r>
                      <a:endParaRPr lang="pt-BR" sz="1100" dirty="0">
                        <a:effectLst/>
                        <a:latin typeface="Times New Roman" panose="02020603050405020304" pitchFamily="18" charset="0"/>
                        <a:ea typeface="Times New Roman" panose="02020603050405020304" pitchFamily="18" charset="0"/>
                      </a:endParaRPr>
                    </a:p>
                  </a:txBody>
                  <a:tcPr marL="65699" marR="656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97478559"/>
                  </a:ext>
                </a:extLst>
              </a:tr>
            </a:tbl>
          </a:graphicData>
        </a:graphic>
      </p:graphicFrame>
    </p:spTree>
    <p:extLst>
      <p:ext uri="{BB962C8B-B14F-4D97-AF65-F5344CB8AC3E}">
        <p14:creationId xmlns="" xmlns:p14="http://schemas.microsoft.com/office/powerpoint/2010/main" val="13923052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4036406"/>
            <a:ext cx="8063880" cy="121135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ct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lvl="0"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3.2) Panorama do Mercado</a:t>
            </a:r>
          </a:p>
          <a:p>
            <a:pPr lvl="0">
              <a:defRPr/>
            </a:pPr>
            <a:endParaRPr lang="pt-BR" dirty="0">
              <a:solidFill>
                <a:prstClr val="black"/>
              </a:solidFill>
            </a:endParaRP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	Na pesquisa sobre o panorama do mercado na internet, observou-se que, ao buscar soluções para o </a:t>
            </a:r>
            <a:r>
              <a:rPr lang="pt-BR" b="1" spc="25" dirty="0">
                <a:latin typeface="Times New Roman" panose="02020603050405020304" pitchFamily="18" charset="0"/>
                <a:ea typeface="Times New Roman" panose="02020603050405020304" pitchFamily="18" charset="0"/>
              </a:rPr>
              <a:t>serviço de transporte remunerado privado individual de servidores</a:t>
            </a:r>
            <a:r>
              <a:rPr lang="pt-BR" dirty="0">
                <a:latin typeface="Times New Roman" panose="02020603050405020304" pitchFamily="18" charset="0"/>
                <a:ea typeface="Times New Roman" panose="02020603050405020304" pitchFamily="18" charset="0"/>
              </a:rPr>
              <a:t>, a Administração Pública em geral costuma adotar ao menos 3 formas de contratação, são elas: </a:t>
            </a:r>
          </a:p>
          <a:p>
            <a:pPr marL="342900" indent="-342900" algn="just">
              <a:lnSpc>
                <a:spcPct val="150000"/>
              </a:lnSpc>
              <a:spcBef>
                <a:spcPts val="500"/>
              </a:spcBef>
              <a:spcAft>
                <a:spcPts val="0"/>
              </a:spcAft>
              <a:buAutoNum type="alphaLcParenR"/>
            </a:pPr>
            <a:r>
              <a:rPr lang="pt-BR" dirty="0">
                <a:latin typeface="Times New Roman" panose="02020603050405020304" pitchFamily="18" charset="0"/>
                <a:ea typeface="Times New Roman" panose="02020603050405020304" pitchFamily="18" charset="0"/>
              </a:rPr>
              <a:t>locação de veículos; </a:t>
            </a:r>
          </a:p>
          <a:p>
            <a:pPr marL="342900" indent="-342900" algn="just">
              <a:lnSpc>
                <a:spcPct val="150000"/>
              </a:lnSpc>
              <a:spcBef>
                <a:spcPts val="500"/>
              </a:spcBef>
              <a:spcAft>
                <a:spcPts val="0"/>
              </a:spcAft>
              <a:buAutoNum type="alphaLcParenR"/>
            </a:pPr>
            <a:r>
              <a:rPr lang="pt-BR" dirty="0">
                <a:latin typeface="Times New Roman" panose="02020603050405020304" pitchFamily="18" charset="0"/>
                <a:ea typeface="Times New Roman" panose="02020603050405020304" pitchFamily="18" charset="0"/>
              </a:rPr>
              <a:t>serviços de táxi; e </a:t>
            </a:r>
          </a:p>
          <a:p>
            <a:pPr marL="342900" indent="-342900" algn="just">
              <a:lnSpc>
                <a:spcPct val="150000"/>
              </a:lnSpc>
              <a:spcBef>
                <a:spcPts val="500"/>
              </a:spcBef>
              <a:spcAft>
                <a:spcPts val="0"/>
              </a:spcAft>
              <a:buAutoNum type="alphaLcParenR"/>
            </a:pPr>
            <a:r>
              <a:rPr lang="pt-BR" dirty="0">
                <a:latin typeface="Times New Roman" panose="02020603050405020304" pitchFamily="18" charset="0"/>
                <a:ea typeface="Times New Roman" panose="02020603050405020304" pitchFamily="18" charset="0"/>
              </a:rPr>
              <a:t>serviços de transporte remunerado privado de passageiros.</a:t>
            </a:r>
          </a:p>
          <a:p>
            <a:pPr lvl="0" algn="just">
              <a:lnSpc>
                <a:spcPct val="150000"/>
              </a:lnSpc>
              <a:spcBef>
                <a:spcPts val="500"/>
              </a:spcBef>
              <a:spcAft>
                <a:spcPts val="0"/>
              </a:spcAft>
            </a:pPr>
            <a:endParaRPr lang="pt-BR" i="1" dirty="0">
              <a:latin typeface="Times New Roman" panose="02020603050405020304" pitchFamily="18" charset="0"/>
              <a:ea typeface="Times New Roman" panose="02020603050405020304" pitchFamily="18" charset="0"/>
            </a:endParaRPr>
          </a:p>
          <a:p>
            <a:pPr lvl="0" algn="just">
              <a:lnSpc>
                <a:spcPct val="150000"/>
              </a:lnSpc>
              <a:spcBef>
                <a:spcPts val="500"/>
              </a:spcBef>
              <a:spcAft>
                <a:spcPts val="0"/>
              </a:spcAft>
            </a:pPr>
            <a:endParaRPr lang="pt-BR" i="1" dirty="0">
              <a:latin typeface="Times New Roman" panose="02020603050405020304" pitchFamily="18" charset="0"/>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880320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1217659"/>
            <a:ext cx="806388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b="1" dirty="0"/>
              <a:t>LEI 8.666/93</a:t>
            </a:r>
          </a:p>
          <a:p>
            <a:endParaRPr lang="pt-BR" dirty="0"/>
          </a:p>
          <a:p>
            <a:r>
              <a:rPr lang="pt-BR" b="1" dirty="0"/>
              <a:t>DAS DEFINIÇÕES</a:t>
            </a:r>
          </a:p>
          <a:p>
            <a:endParaRPr lang="pt-BR" b="1" dirty="0"/>
          </a:p>
          <a:p>
            <a:r>
              <a:rPr lang="pt-BR" dirty="0"/>
              <a:t>Art. 6</a:t>
            </a:r>
            <a:r>
              <a:rPr lang="pt-BR" u="sng" baseline="30000" dirty="0"/>
              <a:t>o</a:t>
            </a:r>
            <a:r>
              <a:rPr lang="pt-BR" dirty="0"/>
              <a:t>  Para os fins desta Lei, considera-se:</a:t>
            </a:r>
          </a:p>
          <a:p>
            <a:endParaRPr lang="pt-BR" dirty="0"/>
          </a:p>
          <a:p>
            <a:r>
              <a:rPr lang="pt-BR" dirty="0"/>
              <a:t>IX - Projeto Básico - conjunto de elementos necessários e suficientes, com nível de precisão adequado, para caracterizar a obra ou serviço, ou complexo de obras ou serviços objeto da licitação, elaborado com base nas indicações dos </a:t>
            </a:r>
            <a:r>
              <a:rPr lang="pt-BR" b="1" dirty="0"/>
              <a:t>estudos técnicos preliminares</a:t>
            </a:r>
            <a:r>
              <a:rPr lang="pt-BR" dirty="0"/>
              <a:t>, que assegurem a viabilidade técnica e o adequado tratamento do impacto ambiental do empreendimento, e que possibilite a avaliação do custo da obra e a definição dos métodos e do prazo de execução, devendo conter os seguintes elementos: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3995369"/>
            <a:ext cx="8063880" cy="120314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ct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lvl="0"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3.2) Panorama do Mercado</a:t>
            </a:r>
          </a:p>
          <a:p>
            <a:pPr lvl="0">
              <a:defRPr/>
            </a:pPr>
            <a:endParaRPr lang="pt-BR" dirty="0">
              <a:solidFill>
                <a:prstClr val="black"/>
              </a:solidFill>
            </a:endParaRP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	</a:t>
            </a:r>
            <a:r>
              <a:rPr lang="pt-BR" sz="1600" dirty="0">
                <a:latin typeface="Times New Roman" panose="02020603050405020304" pitchFamily="18" charset="0"/>
                <a:ea typeface="Times New Roman" panose="02020603050405020304" pitchFamily="18" charset="0"/>
              </a:rPr>
              <a:t>A Lei Federal nº 13.640/2018 conferiu aos municípios a competência para regulamentar e fiscalizar os transportes remunerados privados individuais de passageiros. </a:t>
            </a:r>
          </a:p>
          <a:p>
            <a:pPr algn="just">
              <a:lnSpc>
                <a:spcPct val="150000"/>
              </a:lnSpc>
              <a:spcBef>
                <a:spcPts val="500"/>
              </a:spcBef>
              <a:spcAft>
                <a:spcPts val="0"/>
              </a:spcAft>
            </a:pPr>
            <a:r>
              <a:rPr lang="pt-BR" sz="1600" dirty="0">
                <a:latin typeface="Times New Roman" panose="02020603050405020304" pitchFamily="18" charset="0"/>
                <a:ea typeface="Times New Roman" panose="02020603050405020304" pitchFamily="18" charset="0"/>
              </a:rPr>
              <a:t>Hoje, já regulamentado em quase todos os municípios, os serviços de transporte privado, por mais similares que sejam aos serviços de táxis, não se colocam como substituto ao tradicional serviço, mas como nova opção ao mercado de transportes. </a:t>
            </a:r>
          </a:p>
          <a:p>
            <a:pPr algn="just">
              <a:lnSpc>
                <a:spcPct val="150000"/>
              </a:lnSpc>
              <a:spcBef>
                <a:spcPts val="500"/>
              </a:spcBef>
              <a:spcAft>
                <a:spcPts val="0"/>
              </a:spcAft>
            </a:pPr>
            <a:r>
              <a:rPr lang="pt-BR" sz="1600" dirty="0">
                <a:latin typeface="Times New Roman" panose="02020603050405020304" pitchFamily="18" charset="0"/>
                <a:ea typeface="Times New Roman" panose="02020603050405020304" pitchFamily="18" charset="0"/>
              </a:rPr>
              <a:t>Dessa forma,</a:t>
            </a:r>
            <a:r>
              <a:rPr lang="pt-BR" sz="1600" i="1" dirty="0">
                <a:latin typeface="Times New Roman" panose="02020603050405020304" pitchFamily="18" charset="0"/>
                <a:ea typeface="Times New Roman" panose="02020603050405020304" pitchFamily="18" charset="0"/>
              </a:rPr>
              <a:t> </a:t>
            </a:r>
            <a:r>
              <a:rPr lang="pt-BR" sz="1600" dirty="0">
                <a:latin typeface="Times New Roman" panose="02020603050405020304" pitchFamily="18" charset="0"/>
                <a:ea typeface="Times New Roman" panose="02020603050405020304" pitchFamily="18" charset="0"/>
              </a:rPr>
              <a:t>constata-se que a concorrência entre táxis e serviços de transporte privado, gerou efeitos positivos no setor de transporte individual, em especial, por acarretar a renovação dos serviços de táxi, o que resultou em melhores preços e mais opções de escolha, não apenas para o usuário em geral, como também para a Administração Pública em uma possível contratação.</a:t>
            </a:r>
            <a:endParaRPr lang="pt-BR" sz="1600" i="1" dirty="0">
              <a:latin typeface="Times New Roman" panose="02020603050405020304" pitchFamily="18" charset="0"/>
              <a:ea typeface="Times New Roman" panose="02020603050405020304" pitchFamily="18" charset="0"/>
            </a:endParaRPr>
          </a:p>
          <a:p>
            <a:pPr lvl="0" algn="just">
              <a:lnSpc>
                <a:spcPct val="150000"/>
              </a:lnSpc>
              <a:spcBef>
                <a:spcPts val="500"/>
              </a:spcBef>
              <a:spcAft>
                <a:spcPts val="0"/>
              </a:spcAft>
            </a:pPr>
            <a:endParaRPr lang="pt-BR" i="1" dirty="0">
              <a:latin typeface="Times New Roman" panose="02020603050405020304" pitchFamily="18" charset="0"/>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29178882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2647562"/>
            <a:ext cx="8063880" cy="93358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ct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lvl="0"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3.3) Audiência Pública</a:t>
            </a:r>
          </a:p>
          <a:p>
            <a:pPr lvl="0">
              <a:defRPr/>
            </a:pPr>
            <a:endParaRPr lang="pt-BR" dirty="0">
              <a:solidFill>
                <a:prstClr val="black"/>
              </a:solidFill>
            </a:endParaRPr>
          </a:p>
          <a:p>
            <a:pPr algn="just">
              <a:lnSpc>
                <a:spcPct val="150000"/>
              </a:lnSpc>
              <a:spcBef>
                <a:spcPts val="500"/>
              </a:spcBef>
              <a:spcAft>
                <a:spcPts val="0"/>
              </a:spcAft>
            </a:pPr>
            <a:r>
              <a:rPr lang="pt-BR" dirty="0">
                <a:latin typeface="Times New Roman" panose="02020603050405020304" pitchFamily="18" charset="0"/>
                <a:ea typeface="Times New Roman" panose="02020603050405020304" pitchFamily="18" charset="0"/>
              </a:rPr>
              <a:t>	</a:t>
            </a:r>
            <a:r>
              <a:rPr lang="pt-BR" sz="1600" dirty="0">
                <a:latin typeface="Times New Roman" panose="02020603050405020304" pitchFamily="18" charset="0"/>
                <a:ea typeface="Times New Roman" panose="02020603050405020304" pitchFamily="18" charset="0"/>
              </a:rPr>
              <a:t>Para ampliar as perspectivas da equipe técnica sobre o mercado e para verificar as informações coletadas no </a:t>
            </a:r>
            <a:r>
              <a:rPr lang="pt-BR" sz="1600" i="1" dirty="0">
                <a:latin typeface="Times New Roman" panose="02020603050405020304" pitchFamily="18" charset="0"/>
                <a:ea typeface="Times New Roman" panose="02020603050405020304" pitchFamily="18" charset="0"/>
              </a:rPr>
              <a:t>benchmarking</a:t>
            </a:r>
            <a:r>
              <a:rPr lang="pt-BR" sz="1600" dirty="0">
                <a:latin typeface="Times New Roman" panose="02020603050405020304" pitchFamily="18" charset="0"/>
                <a:ea typeface="Times New Roman" panose="02020603050405020304" pitchFamily="18" charset="0"/>
              </a:rPr>
              <a:t> e na pesquisa de panorama do mercado, foi realizada, em 02 de abril de 2019, a Audiência Pública n° 01/2019. </a:t>
            </a:r>
          </a:p>
          <a:p>
            <a:pPr algn="just">
              <a:lnSpc>
                <a:spcPct val="150000"/>
              </a:lnSpc>
              <a:spcBef>
                <a:spcPts val="500"/>
              </a:spcBef>
              <a:spcAft>
                <a:spcPts val="0"/>
              </a:spcAft>
            </a:pPr>
            <a:endParaRPr lang="pt-BR" sz="1600" dirty="0">
              <a:latin typeface="Times New Roman" panose="02020603050405020304" pitchFamily="18" charset="0"/>
              <a:ea typeface="Times New Roman" panose="02020603050405020304" pitchFamily="18" charset="0"/>
            </a:endParaRPr>
          </a:p>
          <a:p>
            <a:pPr algn="just">
              <a:lnSpc>
                <a:spcPct val="150000"/>
              </a:lnSpc>
              <a:spcBef>
                <a:spcPts val="500"/>
              </a:spcBef>
              <a:spcAft>
                <a:spcPts val="0"/>
              </a:spcAft>
            </a:pPr>
            <a:r>
              <a:rPr lang="pt-BR" sz="1600" dirty="0">
                <a:latin typeface="Times New Roman" panose="02020603050405020304" pitchFamily="18" charset="0"/>
                <a:ea typeface="Times New Roman" panose="02020603050405020304" pitchFamily="18" charset="0"/>
              </a:rPr>
              <a:t>	A única empresa representada foi a </a:t>
            </a:r>
            <a:r>
              <a:rPr lang="pt-BR" sz="1600" dirty="0" err="1">
                <a:latin typeface="Times New Roman" panose="02020603050405020304" pitchFamily="18" charset="0"/>
                <a:ea typeface="Times New Roman" panose="02020603050405020304" pitchFamily="18" charset="0"/>
              </a:rPr>
              <a:t>Cabify</a:t>
            </a:r>
            <a:r>
              <a:rPr lang="pt-BR" sz="1600" dirty="0">
                <a:latin typeface="Times New Roman" panose="02020603050405020304" pitchFamily="18" charset="0"/>
                <a:ea typeface="Times New Roman" panose="02020603050405020304" pitchFamily="18" charset="0"/>
              </a:rPr>
              <a:t>, também estiveram presentes representante do IOERJ, FAPERJ e DPGE. </a:t>
            </a:r>
            <a:endParaRPr lang="pt-BR" i="1" dirty="0">
              <a:latin typeface="Times New Roman" panose="02020603050405020304" pitchFamily="18" charset="0"/>
              <a:ea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32844030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4510885"/>
            <a:ext cx="8063880" cy="13062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ct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lvl="0" algn="just">
              <a:lnSpc>
                <a:spcPct val="150000"/>
              </a:lnSpc>
              <a:spcBef>
                <a:spcPts val="500"/>
              </a:spcBef>
              <a:spcAft>
                <a:spcPts val="0"/>
              </a:spcAft>
            </a:pPr>
            <a:r>
              <a:rPr lang="pt-BR" sz="1600" dirty="0">
                <a:latin typeface="Times New Roman" panose="02020603050405020304" pitchFamily="18" charset="0"/>
                <a:ea typeface="Times New Roman" panose="02020603050405020304" pitchFamily="18" charset="0"/>
              </a:rPr>
              <a:t>3.4) Discussões</a:t>
            </a:r>
          </a:p>
          <a:p>
            <a:pPr lvl="0" algn="just">
              <a:lnSpc>
                <a:spcPct val="150000"/>
              </a:lnSpc>
              <a:spcBef>
                <a:spcPts val="500"/>
              </a:spcBef>
              <a:spcAft>
                <a:spcPts val="0"/>
              </a:spcAft>
            </a:pPr>
            <a:r>
              <a:rPr kumimoji="0" lang="pt-BR" sz="1600" b="0" i="0" u="none" strike="noStrike" kern="1200" cap="none" spc="0" normalizeH="0" baseline="0" noProof="0" dirty="0">
                <a:ln>
                  <a:noFill/>
                </a:ln>
                <a:solidFill>
                  <a:prstClr val="black"/>
                </a:solidFill>
                <a:effectLst/>
                <a:uLnTx/>
                <a:uFillTx/>
                <a:latin typeface="Times New Roman" panose="02020603050405020304" pitchFamily="18" charset="0"/>
                <a:cs typeface="+mn-cs"/>
              </a:rPr>
              <a:t>3.4.1) </a:t>
            </a:r>
            <a:r>
              <a:rPr lang="pt-BR" sz="1600" dirty="0">
                <a:latin typeface="Times New Roman" panose="02020603050405020304" pitchFamily="18" charset="0"/>
              </a:rPr>
              <a:t>Participação de empresas de sistema de transporte remunerado privado individual de passageiros em certames licitatórios (TCU).</a:t>
            </a:r>
          </a:p>
          <a:p>
            <a:pPr lvl="0" algn="just">
              <a:lnSpc>
                <a:spcPct val="150000"/>
              </a:lnSpc>
              <a:spcBef>
                <a:spcPts val="500"/>
              </a:spcBef>
              <a:spcAft>
                <a:spcPts val="0"/>
              </a:spcAft>
            </a:pPr>
            <a:endParaRPr lang="pt-BR" sz="1600" dirty="0">
              <a:latin typeface="Times New Roman" panose="02020603050405020304" pitchFamily="18" charset="0"/>
            </a:endParaRPr>
          </a:p>
          <a:p>
            <a:pPr algn="just">
              <a:lnSpc>
                <a:spcPct val="150000"/>
              </a:lnSpc>
              <a:spcAft>
                <a:spcPts val="0"/>
              </a:spcAft>
            </a:pPr>
            <a:r>
              <a:rPr lang="pt-BR" sz="1600" dirty="0">
                <a:latin typeface="Times New Roman" panose="02020603050405020304" pitchFamily="18" charset="0"/>
                <a:ea typeface="Times New Roman" panose="02020603050405020304" pitchFamily="18" charset="0"/>
              </a:rPr>
              <a:t>Além da questão relativa à inclusão do serviço de transportes privados individuais nos estudos para contratação com a Administração, vale destacar outros entendimentos fixados pela Corte de Contas*:</a:t>
            </a:r>
          </a:p>
          <a:p>
            <a:pPr marL="342900" lvl="0" indent="-342900" algn="just">
              <a:lnSpc>
                <a:spcPct val="150000"/>
              </a:lnSpc>
              <a:spcBef>
                <a:spcPts val="1200"/>
              </a:spcBef>
              <a:spcAft>
                <a:spcPts val="1200"/>
              </a:spcAft>
              <a:buFont typeface="+mj-lt"/>
              <a:buAutoNum type="arabicParenR"/>
            </a:pPr>
            <a:r>
              <a:rPr lang="pt-BR" sz="1600" dirty="0">
                <a:latin typeface="Times New Roman" panose="02020603050405020304" pitchFamily="18" charset="0"/>
                <a:ea typeface="Times New Roman" panose="02020603050405020304" pitchFamily="18" charset="0"/>
              </a:rPr>
              <a:t>Constitui direcionamento indevido do objeto da licitação a definição de que apenas empresas e cooperativas de táxi podem ser licitantes em processo para prestação de serviço de transporte de passageiros, por desconsiderar novos modais em operação, como os Transportes Privados Individuais de Passageiros; </a:t>
            </a:r>
            <a:r>
              <a:rPr lang="pt-BR" sz="1200" dirty="0">
                <a:latin typeface="Times New Roman" panose="02020603050405020304" pitchFamily="18" charset="0"/>
                <a:ea typeface="Times New Roman" panose="02020603050405020304" pitchFamily="18" charset="0"/>
              </a:rPr>
              <a:t> </a:t>
            </a:r>
          </a:p>
          <a:p>
            <a:pPr lvl="0" algn="just">
              <a:lnSpc>
                <a:spcPct val="150000"/>
              </a:lnSpc>
              <a:spcBef>
                <a:spcPts val="1200"/>
              </a:spcBef>
              <a:spcAft>
                <a:spcPts val="1200"/>
              </a:spcAft>
            </a:pPr>
            <a:r>
              <a:rPr lang="pt-BR" sz="1400" dirty="0">
                <a:latin typeface="Times New Roman" panose="02020603050405020304" pitchFamily="18" charset="0"/>
                <a:ea typeface="Times New Roman" panose="02020603050405020304" pitchFamily="18" charset="0"/>
              </a:rPr>
              <a:t>TCU. Acórdão nº 1834/2017 - Plenário. Processo nº 025.964/2016-0. Relator: Benjamin </a:t>
            </a:r>
            <a:r>
              <a:rPr lang="pt-BR" sz="1400" dirty="0" err="1">
                <a:latin typeface="Times New Roman" panose="02020603050405020304" pitchFamily="18" charset="0"/>
                <a:ea typeface="Times New Roman" panose="02020603050405020304" pitchFamily="18" charset="0"/>
              </a:rPr>
              <a:t>Zymler</a:t>
            </a:r>
            <a:r>
              <a:rPr lang="pt-BR" sz="1400" dirty="0">
                <a:latin typeface="Times New Roman" panose="02020603050405020304" pitchFamily="18" charset="0"/>
                <a:ea typeface="Times New Roman" panose="02020603050405020304" pitchFamily="18" charset="0"/>
              </a:rPr>
              <a:t>. Data da sessão: 23/08/2017 </a:t>
            </a:r>
          </a:p>
          <a:p>
            <a:pPr lvl="0" algn="just">
              <a:lnSpc>
                <a:spcPct val="150000"/>
              </a:lnSpc>
              <a:spcBef>
                <a:spcPts val="500"/>
              </a:spcBef>
              <a:spcAft>
                <a:spcPts val="0"/>
              </a:spcAft>
            </a:pPr>
            <a:endParaRPr lang="pt-BR" dirty="0">
              <a:latin typeface="Times New Roman" panose="02020603050405020304" pitchFamily="18" charset="0"/>
            </a:endParaRPr>
          </a:p>
          <a:p>
            <a:pPr algn="just">
              <a:lnSpc>
                <a:spcPct val="150000"/>
              </a:lnSpc>
              <a:spcBef>
                <a:spcPts val="500"/>
              </a:spcBef>
              <a:spcAft>
                <a:spcPts val="0"/>
              </a:spcAft>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65341422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2022555"/>
            <a:ext cx="8063880" cy="105746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lnSpc>
                <a:spcPct val="150000"/>
              </a:lnSpc>
              <a:spcBef>
                <a:spcPts val="1200"/>
              </a:spcBef>
              <a:spcAft>
                <a:spcPts val="1200"/>
              </a:spcAft>
              <a:buFont typeface="+mj-lt"/>
              <a:buAutoNum type="arabicParenR"/>
            </a:pPr>
            <a:endParaRPr lang="pt-BR" sz="1600" dirty="0">
              <a:solidFill>
                <a:prstClr val="black"/>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smtClean="0">
              <a:solidFill>
                <a:srgbClr val="0D0D0D"/>
              </a:solidFill>
              <a:latin typeface="Times New Roman" panose="02020603050405020304" pitchFamily="18" charset="0"/>
              <a:ea typeface="Times New Roman" panose="02020603050405020304" pitchFamily="18" charset="0"/>
            </a:endParaRPr>
          </a:p>
          <a:p>
            <a:pPr lvl="0" algn="ctr"/>
            <a:endParaRPr lang="pt-BR" b="1" spc="25" dirty="0" smtClean="0">
              <a:solidFill>
                <a:srgbClr val="0D0D0D"/>
              </a:solidFill>
              <a:latin typeface="Times New Roman" panose="02020603050405020304" pitchFamily="18" charset="0"/>
              <a:ea typeface="Times New Roman" panose="02020603050405020304" pitchFamily="18" charset="0"/>
            </a:endParaRPr>
          </a:p>
          <a:p>
            <a:pPr lvl="0" algn="ctr"/>
            <a:endParaRPr lang="pt-BR" b="1" spc="25" dirty="0" smtClean="0">
              <a:solidFill>
                <a:srgbClr val="0D0D0D"/>
              </a:solidFill>
              <a:latin typeface="Times New Roman" panose="02020603050405020304" pitchFamily="18" charset="0"/>
              <a:ea typeface="Times New Roman" panose="02020603050405020304" pitchFamily="18" charset="0"/>
            </a:endParaRPr>
          </a:p>
          <a:p>
            <a:pPr lvl="0" algn="ctr"/>
            <a:endParaRPr lang="pt-BR" b="1" spc="25" dirty="0" smtClean="0">
              <a:solidFill>
                <a:srgbClr val="0D0D0D"/>
              </a:solidFill>
              <a:latin typeface="Times New Roman" panose="02020603050405020304" pitchFamily="18" charset="0"/>
              <a:ea typeface="Times New Roman" panose="02020603050405020304" pitchFamily="18" charset="0"/>
            </a:endParaRPr>
          </a:p>
          <a:p>
            <a:pPr lvl="0" algn="ctr"/>
            <a:endParaRPr lang="pt-BR" b="1" spc="25" dirty="0" smtClean="0">
              <a:solidFill>
                <a:srgbClr val="0D0D0D"/>
              </a:solidFill>
              <a:latin typeface="Times New Roman" panose="02020603050405020304" pitchFamily="18" charset="0"/>
              <a:ea typeface="Times New Roman" panose="02020603050405020304" pitchFamily="18" charset="0"/>
            </a:endParaRPr>
          </a:p>
          <a:p>
            <a:pPr lvl="0" algn="ctr"/>
            <a:endParaRPr lang="pt-BR" b="1" spc="25" dirty="0" smtClean="0">
              <a:solidFill>
                <a:srgbClr val="0D0D0D"/>
              </a:solidFill>
              <a:latin typeface="Times New Roman" panose="02020603050405020304" pitchFamily="18" charset="0"/>
              <a:ea typeface="Times New Roman" panose="02020603050405020304" pitchFamily="18" charset="0"/>
            </a:endParaRPr>
          </a:p>
          <a:p>
            <a:pPr lvl="0" algn="ctr"/>
            <a:r>
              <a:rPr lang="pt-BR" b="1" spc="25" dirty="0" smtClean="0">
                <a:solidFill>
                  <a:srgbClr val="0D0D0D"/>
                </a:solidFill>
                <a:latin typeface="Times New Roman" panose="02020603050405020304" pitchFamily="18" charset="0"/>
                <a:ea typeface="Times New Roman" panose="02020603050405020304" pitchFamily="18" charset="0"/>
              </a:rPr>
              <a:t>Contratação </a:t>
            </a:r>
            <a:r>
              <a:rPr lang="pt-BR" b="1" spc="25" dirty="0">
                <a:solidFill>
                  <a:srgbClr val="0D0D0D"/>
                </a:solidFill>
                <a:latin typeface="Times New Roman" panose="02020603050405020304" pitchFamily="18" charset="0"/>
                <a:ea typeface="Times New Roman" panose="02020603050405020304" pitchFamily="18" charset="0"/>
              </a:rPr>
              <a:t>de Serviço de Transporte Remunerado Privado Individual</a:t>
            </a:r>
          </a:p>
          <a:p>
            <a:pPr lvl="0" algn="just">
              <a:lnSpc>
                <a:spcPct val="150000"/>
              </a:lnSpc>
              <a:spcBef>
                <a:spcPts val="1200"/>
              </a:spcBef>
              <a:spcAft>
                <a:spcPts val="1200"/>
              </a:spcAft>
            </a:pPr>
            <a:r>
              <a:rPr lang="pt-BR" sz="1600" dirty="0" smtClean="0">
                <a:solidFill>
                  <a:prstClr val="black"/>
                </a:solidFill>
                <a:latin typeface="Times New Roman" panose="02020603050405020304" pitchFamily="18" charset="0"/>
                <a:ea typeface="Times New Roman" panose="02020603050405020304" pitchFamily="18" charset="0"/>
              </a:rPr>
              <a:t>2</a:t>
            </a:r>
            <a:r>
              <a:rPr lang="pt-BR" sz="1600" dirty="0">
                <a:solidFill>
                  <a:prstClr val="black"/>
                </a:solidFill>
                <a:latin typeface="Times New Roman" panose="02020603050405020304" pitchFamily="18" charset="0"/>
                <a:ea typeface="Times New Roman" panose="02020603050405020304" pitchFamily="18" charset="0"/>
              </a:rPr>
              <a:t>) A inexistência de lei que regulamente as empresas de Transporte Individual de Passageiros, como o Uber, não as impedem de prestar seus serviços, posto que exercem atividade econômica de natureza privada, estando sujeitas ao regime da livre iniciativa, que garante que exerçam a sua atividade independentemente da autorização de órgãos públicos, conforme parágrafo único do art. </a:t>
            </a:r>
            <a:r>
              <a:rPr lang="pt-BR" sz="1600" dirty="0" smtClean="0">
                <a:solidFill>
                  <a:prstClr val="black"/>
                </a:solidFill>
                <a:latin typeface="Times New Roman" panose="02020603050405020304" pitchFamily="18" charset="0"/>
                <a:ea typeface="Times New Roman" panose="02020603050405020304" pitchFamily="18" charset="0"/>
              </a:rPr>
              <a:t>170* </a:t>
            </a:r>
            <a:r>
              <a:rPr lang="pt-BR" sz="1600" dirty="0">
                <a:solidFill>
                  <a:prstClr val="black"/>
                </a:solidFill>
                <a:latin typeface="Times New Roman" panose="02020603050405020304" pitchFamily="18" charset="0"/>
                <a:ea typeface="Times New Roman" panose="02020603050405020304" pitchFamily="18" charset="0"/>
              </a:rPr>
              <a:t>da Constituição Federal; </a:t>
            </a:r>
          </a:p>
          <a:p>
            <a:pPr lvl="0" algn="just">
              <a:lnSpc>
                <a:spcPct val="150000"/>
              </a:lnSpc>
              <a:spcBef>
                <a:spcPts val="1200"/>
              </a:spcBef>
              <a:spcAft>
                <a:spcPts val="1200"/>
              </a:spcAft>
            </a:pPr>
            <a:r>
              <a:rPr lang="pt-BR" sz="1600" dirty="0">
                <a:latin typeface="Times New Roman" panose="02020603050405020304" pitchFamily="18" charset="0"/>
                <a:ea typeface="Times New Roman" panose="02020603050405020304" pitchFamily="18" charset="0"/>
              </a:rPr>
              <a:t>3) Não há insegurança jurídica na ausência de regulamentação dos custos decorrentes do Serviço de Transporte Privado de Passageiros, vez que situação semelhante ocorre quanto aos custos do táxi que tem política tarifária imposta unilateralmente pelo Poder Público, o qual, ao final, privilegia a necessidade de se manter o equilíbrio econômico-financeiro inicial do contrato</a:t>
            </a:r>
            <a:r>
              <a:rPr lang="pt-BR" sz="1600" dirty="0" smtClean="0">
                <a:latin typeface="Times New Roman" panose="02020603050405020304" pitchFamily="18" charset="0"/>
                <a:ea typeface="Times New Roman" panose="02020603050405020304" pitchFamily="18" charset="0"/>
              </a:rPr>
              <a:t>;</a:t>
            </a:r>
            <a:r>
              <a:rPr lang="pt-BR" sz="1600" b="1" dirty="0" smtClean="0"/>
              <a:t> </a:t>
            </a:r>
            <a:endParaRPr lang="pt-BR" sz="1600" b="1" dirty="0" smtClean="0"/>
          </a:p>
          <a:p>
            <a:pPr lvl="0" algn="just">
              <a:lnSpc>
                <a:spcPct val="150000"/>
              </a:lnSpc>
              <a:spcBef>
                <a:spcPts val="1200"/>
              </a:spcBef>
              <a:spcAft>
                <a:spcPts val="1200"/>
              </a:spcAft>
            </a:pPr>
            <a:r>
              <a:rPr lang="pt-BR" sz="1400" b="1" dirty="0" smtClean="0"/>
              <a:t>*</a:t>
            </a:r>
            <a:r>
              <a:rPr lang="pt-BR" sz="1400" b="1" dirty="0" smtClean="0"/>
              <a:t>Parágrafo</a:t>
            </a:r>
            <a:r>
              <a:rPr lang="pt-BR" sz="1400" b="1" dirty="0" smtClean="0"/>
              <a:t> único.</a:t>
            </a:r>
            <a:r>
              <a:rPr lang="pt-BR" sz="1400" dirty="0" smtClean="0"/>
              <a:t> É assegurado a todos o livre exercício de qualquer atividade econômica, independentemente de autorização de órgãos públicos, salvo nos casos previstos em lei.</a:t>
            </a:r>
            <a:endParaRPr lang="pt-BR" sz="1400" dirty="0" smtClean="0">
              <a:latin typeface="Times New Roman" panose="02020603050405020304" pitchFamily="18" charset="0"/>
              <a:ea typeface="Times New Roman" panose="02020603050405020304" pitchFamily="18" charset="0"/>
            </a:endParaRPr>
          </a:p>
          <a:p>
            <a:pPr lvl="0" algn="just">
              <a:lnSpc>
                <a:spcPct val="150000"/>
              </a:lnSpc>
              <a:spcBef>
                <a:spcPts val="1200"/>
              </a:spcBef>
              <a:spcAft>
                <a:spcPts val="1200"/>
              </a:spcAft>
            </a:pPr>
            <a:endParaRPr lang="pt-BR" sz="1600" dirty="0">
              <a:latin typeface="Times New Roman" panose="02020603050405020304" pitchFamily="18" charset="0"/>
              <a:ea typeface="Times New Roman" panose="02020603050405020304" pitchFamily="18" charset="0"/>
            </a:endParaRPr>
          </a:p>
          <a:p>
            <a:pPr algn="just">
              <a:lnSpc>
                <a:spcPct val="150000"/>
              </a:lnSpc>
              <a:spcBef>
                <a:spcPts val="500"/>
              </a:spcBef>
              <a:spcAft>
                <a:spcPts val="0"/>
              </a:spcAft>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34410596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320807"/>
            <a:ext cx="8063880"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sz="1600" dirty="0">
              <a:solidFill>
                <a:prstClr val="black"/>
              </a:solidFill>
              <a:latin typeface="Times New Roman" panose="02020603050405020304" pitchFamily="18" charset="0"/>
              <a:ea typeface="Times New Roman" panose="02020603050405020304" pitchFamily="18" charset="0"/>
            </a:endParaRPr>
          </a:p>
          <a:p>
            <a:pPr lvl="0" algn="ctr"/>
            <a:endParaRPr lang="pt-BR" sz="1600" b="1" spc="25" dirty="0">
              <a:solidFill>
                <a:prstClr val="black"/>
              </a:solidFill>
              <a:latin typeface="Times New Roman" panose="02020603050405020304" pitchFamily="18" charset="0"/>
              <a:ea typeface="Times New Roman" panose="02020603050405020304" pitchFamily="18" charset="0"/>
            </a:endParaRPr>
          </a:p>
          <a:p>
            <a:pPr lvl="0" algn="ctr"/>
            <a:endParaRPr lang="pt-BR" sz="1600" b="1" spc="25" dirty="0">
              <a:solidFill>
                <a:prstClr val="black"/>
              </a:solidFill>
              <a:latin typeface="Times New Roman" panose="02020603050405020304" pitchFamily="18" charset="0"/>
              <a:ea typeface="Times New Roman" panose="02020603050405020304" pitchFamily="18" charset="0"/>
            </a:endParaRPr>
          </a:p>
          <a:p>
            <a:pPr lvl="0" algn="ctr"/>
            <a:endParaRPr lang="pt-BR" sz="1600" b="1" spc="25" dirty="0">
              <a:solidFill>
                <a:prstClr val="black"/>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just">
              <a:lnSpc>
                <a:spcPct val="150000"/>
              </a:lnSpc>
              <a:spcBef>
                <a:spcPts val="1200"/>
              </a:spcBef>
              <a:spcAft>
                <a:spcPts val="1200"/>
              </a:spcAft>
            </a:pPr>
            <a:r>
              <a:rPr kumimoji="0" lang="pt-BR" sz="1600" b="0" i="0" u="none" strike="noStrike" kern="1200" cap="none" spc="0" normalizeH="0" baseline="0" noProof="0" dirty="0">
                <a:ln>
                  <a:noFill/>
                </a:ln>
                <a:solidFill>
                  <a:prstClr val="black"/>
                </a:solidFill>
                <a:effectLst/>
                <a:uLnTx/>
                <a:uFillTx/>
                <a:latin typeface="Times New Roman" panose="02020603050405020304" pitchFamily="18" charset="0"/>
                <a:cs typeface="+mn-cs"/>
              </a:rPr>
              <a:t>4</a:t>
            </a:r>
            <a:r>
              <a:rPr lang="pt-BR" sz="1600" dirty="0">
                <a:solidFill>
                  <a:prstClr val="black"/>
                </a:solidFill>
                <a:latin typeface="Times New Roman" panose="02020603050405020304" pitchFamily="18" charset="0"/>
              </a:rPr>
              <a:t>) </a:t>
            </a:r>
            <a:r>
              <a:rPr lang="pt-BR" dirty="0">
                <a:latin typeface="Times New Roman" panose="02020603050405020304" pitchFamily="18" charset="0"/>
                <a:ea typeface="Times New Roman" panose="02020603050405020304" pitchFamily="18" charset="0"/>
              </a:rPr>
              <a:t>A centralização da contratação em um único fornecedor deve ser analisada pela Administração Pública por meio da avaliação dos riscos decorrentes dessa medida, recomendando-se que sejam consideradas outras possibilidades, como o credenciamento de empresas de agenciamento de transporte individual de passageiros, dentre outros.</a:t>
            </a:r>
          </a:p>
          <a:p>
            <a:pPr lvl="0" algn="just">
              <a:lnSpc>
                <a:spcPct val="150000"/>
              </a:lnSpc>
              <a:spcBef>
                <a:spcPts val="1200"/>
              </a:spcBef>
              <a:spcAft>
                <a:spcPts val="1200"/>
              </a:spcAft>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31356185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259409"/>
            <a:ext cx="8063880" cy="43858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sz="1600" b="1" spc="25" dirty="0">
              <a:solidFill>
                <a:prstClr val="black"/>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just">
              <a:lnSpc>
                <a:spcPct val="150000"/>
              </a:lnSpc>
              <a:spcBef>
                <a:spcPts val="1200"/>
              </a:spcBef>
              <a:spcAft>
                <a:spcPts val="1200"/>
              </a:spcAft>
            </a:pPr>
            <a:r>
              <a:rPr lang="pt-BR" sz="1600" dirty="0">
                <a:solidFill>
                  <a:prstClr val="black"/>
                </a:solidFill>
                <a:latin typeface="Times New Roman" panose="02020603050405020304" pitchFamily="18" charset="0"/>
              </a:rPr>
              <a:t>3.4.2) </a:t>
            </a:r>
            <a:r>
              <a:rPr lang="pt-BR" dirty="0">
                <a:latin typeface="Times New Roman" panose="02020603050405020304" pitchFamily="18" charset="0"/>
                <a:ea typeface="Times New Roman" panose="02020603050405020304" pitchFamily="18" charset="0"/>
              </a:rPr>
              <a:t>Modelo Híbrido de Contratação</a:t>
            </a:r>
          </a:p>
          <a:p>
            <a:pPr lvl="0" algn="just">
              <a:lnSpc>
                <a:spcPct val="150000"/>
              </a:lnSpc>
              <a:spcBef>
                <a:spcPts val="1200"/>
              </a:spcBef>
              <a:spcAft>
                <a:spcPts val="1200"/>
              </a:spcAft>
            </a:pPr>
            <a:endParaRPr lang="pt-BR" dirty="0">
              <a:latin typeface="Times New Roman" panose="02020603050405020304" pitchFamily="18" charset="0"/>
              <a:ea typeface="Times New Roman" panose="02020603050405020304" pitchFamily="18" charset="0"/>
            </a:endParaRPr>
          </a:p>
          <a:p>
            <a:pPr lvl="0" algn="just">
              <a:lnSpc>
                <a:spcPct val="150000"/>
              </a:lnSpc>
              <a:spcBef>
                <a:spcPts val="1200"/>
              </a:spcBef>
              <a:spcAft>
                <a:spcPts val="1200"/>
              </a:spcAft>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 name="Imagem 2">
            <a:extLst>
              <a:ext uri="{FF2B5EF4-FFF2-40B4-BE49-F238E27FC236}">
                <a16:creationId xmlns="" xmlns:a16="http://schemas.microsoft.com/office/drawing/2014/main" id="{A113AF96-974B-4137-9090-FB4A49CAF540}"/>
              </a:ext>
            </a:extLst>
          </p:cNvPr>
          <p:cNvPicPr/>
          <p:nvPr/>
        </p:nvPicPr>
        <p:blipFill>
          <a:blip r:embed="rId2" cstate="print"/>
          <a:stretch>
            <a:fillRect/>
          </a:stretch>
        </p:blipFill>
        <p:spPr>
          <a:xfrm>
            <a:off x="1787350" y="1635472"/>
            <a:ext cx="5569300" cy="4248472"/>
          </a:xfrm>
          <a:prstGeom prst="rect">
            <a:avLst/>
          </a:prstGeom>
        </p:spPr>
      </p:pic>
    </p:spTree>
    <p:extLst>
      <p:ext uri="{BB962C8B-B14F-4D97-AF65-F5344CB8AC3E}">
        <p14:creationId xmlns="" xmlns:p14="http://schemas.microsoft.com/office/powerpoint/2010/main" val="32508919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1521983"/>
            <a:ext cx="8063880" cy="108799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sz="1600" b="1" spc="25" dirty="0">
              <a:solidFill>
                <a:prstClr val="black"/>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just">
              <a:lnSpc>
                <a:spcPct val="150000"/>
              </a:lnSpc>
              <a:spcBef>
                <a:spcPts val="1200"/>
              </a:spcBef>
              <a:spcAft>
                <a:spcPts val="1200"/>
              </a:spcAft>
            </a:pPr>
            <a:r>
              <a:rPr lang="pt-BR" sz="1600" dirty="0">
                <a:solidFill>
                  <a:prstClr val="black"/>
                </a:solidFill>
                <a:latin typeface="Times New Roman" panose="02020603050405020304" pitchFamily="18" charset="0"/>
              </a:rPr>
              <a:t>3.4.2) </a:t>
            </a:r>
            <a:r>
              <a:rPr lang="pt-BR" sz="1600" dirty="0">
                <a:latin typeface="Times New Roman" panose="02020603050405020304" pitchFamily="18" charset="0"/>
                <a:ea typeface="Times New Roman" panose="02020603050405020304" pitchFamily="18" charset="0"/>
              </a:rPr>
              <a:t>Modelo Híbrido de Contratação</a:t>
            </a:r>
          </a:p>
          <a:p>
            <a:pPr algn="just">
              <a:lnSpc>
                <a:spcPct val="150000"/>
              </a:lnSpc>
              <a:spcAft>
                <a:spcPts val="0"/>
              </a:spcAft>
            </a:pPr>
            <a:r>
              <a:rPr lang="pt-BR" sz="1600" dirty="0">
                <a:solidFill>
                  <a:srgbClr val="000000"/>
                </a:solidFill>
                <a:latin typeface="Times New Roman" panose="02020603050405020304" pitchFamily="18" charset="0"/>
                <a:ea typeface="Times New Roman" panose="02020603050405020304" pitchFamily="18" charset="0"/>
              </a:rPr>
              <a:t>Foram simuladas hipóteses de adoção deste modelo a partir de um cenário Pessimista, com preços mais altos, e Otimista, com valores mais baixos. </a:t>
            </a:r>
          </a:p>
          <a:p>
            <a:pPr algn="just">
              <a:lnSpc>
                <a:spcPct val="150000"/>
              </a:lnSpc>
              <a:spcAft>
                <a:spcPts val="0"/>
              </a:spcAft>
            </a:pPr>
            <a:endParaRPr lang="pt-BR" sz="1600"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sz="1600" b="1" dirty="0">
                <a:solidFill>
                  <a:srgbClr val="000000"/>
                </a:solidFill>
                <a:latin typeface="Times New Roman" panose="02020603050405020304" pitchFamily="18" charset="0"/>
                <a:ea typeface="Times New Roman" panose="02020603050405020304" pitchFamily="18" charset="0"/>
              </a:rPr>
              <a:t>Locação de veículos</a:t>
            </a:r>
            <a:r>
              <a:rPr lang="pt-BR" sz="1600" dirty="0">
                <a:solidFill>
                  <a:srgbClr val="000000"/>
                </a:solidFill>
                <a:latin typeface="Times New Roman" panose="02020603050405020304" pitchFamily="18" charset="0"/>
                <a:ea typeface="Times New Roman" panose="02020603050405020304" pitchFamily="18" charset="0"/>
              </a:rPr>
              <a:t>:</a:t>
            </a:r>
            <a:r>
              <a:rPr lang="pt-BR" sz="1600" dirty="0">
                <a:latin typeface="Times New Roman" panose="02020603050405020304" pitchFamily="18" charset="0"/>
                <a:ea typeface="Times New Roman" panose="02020603050405020304" pitchFamily="18" charset="0"/>
              </a:rPr>
              <a:t> </a:t>
            </a:r>
          </a:p>
          <a:p>
            <a:pPr>
              <a:lnSpc>
                <a:spcPct val="150000"/>
              </a:lnSpc>
              <a:spcAft>
                <a:spcPts val="0"/>
              </a:spcAft>
            </a:pPr>
            <a:r>
              <a:rPr lang="pt-BR" sz="1600" u="sng" dirty="0">
                <a:solidFill>
                  <a:srgbClr val="000000"/>
                </a:solidFill>
                <a:latin typeface="Times New Roman" panose="02020603050405020304" pitchFamily="18" charset="0"/>
                <a:ea typeface="Times New Roman" panose="02020603050405020304" pitchFamily="18" charset="0"/>
              </a:rPr>
              <a:t>Otimista</a:t>
            </a:r>
            <a:r>
              <a:rPr lang="pt-BR" sz="1600" dirty="0">
                <a:solidFill>
                  <a:srgbClr val="000000"/>
                </a:solidFill>
                <a:latin typeface="Times New Roman" panose="02020603050405020304" pitchFamily="18" charset="0"/>
                <a:ea typeface="Times New Roman" panose="02020603050405020304" pitchFamily="18" charset="0"/>
              </a:rPr>
              <a:t>				                   </a:t>
            </a:r>
            <a:r>
              <a:rPr lang="pt-BR" sz="1600" u="sng" dirty="0">
                <a:solidFill>
                  <a:srgbClr val="000000"/>
                </a:solidFill>
                <a:latin typeface="Times New Roman" panose="02020603050405020304" pitchFamily="18" charset="0"/>
                <a:ea typeface="Times New Roman" panose="02020603050405020304" pitchFamily="18" charset="0"/>
              </a:rPr>
              <a:t>Pessimista</a:t>
            </a:r>
            <a:endParaRPr lang="pt-BR" sz="1600" dirty="0">
              <a:latin typeface="Times New Roman" panose="02020603050405020304" pitchFamily="18" charset="0"/>
              <a:ea typeface="Times New Roman" panose="02020603050405020304" pitchFamily="18" charset="0"/>
            </a:endParaRPr>
          </a:p>
          <a:p>
            <a:pPr>
              <a:lnSpc>
                <a:spcPct val="150000"/>
              </a:lnSpc>
              <a:spcAft>
                <a:spcPts val="0"/>
              </a:spcAft>
            </a:pPr>
            <a:r>
              <a:rPr lang="pt-BR" sz="1600" dirty="0">
                <a:solidFill>
                  <a:srgbClr val="000000"/>
                </a:solidFill>
                <a:latin typeface="Times New Roman" panose="02020603050405020304" pitchFamily="18" charset="0"/>
                <a:ea typeface="Times New Roman" panose="02020603050405020304" pitchFamily="18" charset="0"/>
              </a:rPr>
              <a:t>- Motorista: R$ 2.800/mês		          - Motorista: R$ 3.500/mês</a:t>
            </a:r>
            <a:endParaRPr lang="pt-BR" sz="1600" dirty="0">
              <a:latin typeface="Times New Roman" panose="02020603050405020304" pitchFamily="18" charset="0"/>
              <a:ea typeface="Times New Roman" panose="02020603050405020304" pitchFamily="18" charset="0"/>
            </a:endParaRPr>
          </a:p>
          <a:p>
            <a:pPr>
              <a:lnSpc>
                <a:spcPct val="150000"/>
              </a:lnSpc>
              <a:spcAft>
                <a:spcPts val="0"/>
              </a:spcAft>
            </a:pPr>
            <a:r>
              <a:rPr lang="pt-BR" sz="1600" dirty="0">
                <a:solidFill>
                  <a:srgbClr val="000000"/>
                </a:solidFill>
                <a:latin typeface="Times New Roman" panose="02020603050405020304" pitchFamily="18" charset="0"/>
                <a:ea typeface="Times New Roman" panose="02020603050405020304" pitchFamily="18" charset="0"/>
              </a:rPr>
              <a:t>- Veículos: R$ 1.301/mês		          - Veículos: R$ 1.627/mês</a:t>
            </a:r>
            <a:endParaRPr lang="pt-BR" sz="1600" dirty="0">
              <a:latin typeface="Times New Roman" panose="02020603050405020304" pitchFamily="18" charset="0"/>
              <a:ea typeface="Times New Roman" panose="02020603050405020304" pitchFamily="18" charset="0"/>
            </a:endParaRPr>
          </a:p>
          <a:p>
            <a:pPr>
              <a:lnSpc>
                <a:spcPct val="150000"/>
              </a:lnSpc>
              <a:spcAft>
                <a:spcPts val="0"/>
              </a:spcAft>
            </a:pPr>
            <a:r>
              <a:rPr lang="pt-BR" sz="1600" dirty="0">
                <a:solidFill>
                  <a:srgbClr val="000000"/>
                </a:solidFill>
                <a:latin typeface="Times New Roman" panose="02020603050405020304" pitchFamily="18" charset="0"/>
                <a:ea typeface="Times New Roman" panose="02020603050405020304" pitchFamily="18" charset="0"/>
              </a:rPr>
              <a:t>- Combustível: R$ 0,491/km		          - Combustível: R$ 0,491/km</a:t>
            </a:r>
            <a:endParaRPr lang="pt-BR" sz="1600"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sz="1600" dirty="0">
                <a:solidFill>
                  <a:srgbClr val="000000"/>
                </a:solidFill>
                <a:latin typeface="Times New Roman" panose="02020603050405020304" pitchFamily="18" charset="0"/>
                <a:ea typeface="Times New Roman" panose="02020603050405020304" pitchFamily="18" charset="0"/>
              </a:rPr>
              <a:t>         </a:t>
            </a:r>
            <a:endParaRPr lang="pt-BR" sz="1600"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sz="1600" b="1" spc="25" dirty="0">
                <a:latin typeface="Times New Roman" panose="02020603050405020304" pitchFamily="18" charset="0"/>
                <a:ea typeface="Times New Roman" panose="02020603050405020304" pitchFamily="18" charset="0"/>
              </a:rPr>
              <a:t>Serviços de Transporte Remunerado Privado Individual de Servidores</a:t>
            </a:r>
            <a:r>
              <a:rPr lang="pt-BR" sz="1600" dirty="0">
                <a:solidFill>
                  <a:srgbClr val="000000"/>
                </a:solidFill>
                <a:latin typeface="Times New Roman" panose="02020603050405020304" pitchFamily="18" charset="0"/>
                <a:ea typeface="Times New Roman" panose="02020603050405020304" pitchFamily="18" charset="0"/>
              </a:rPr>
              <a:t>  </a:t>
            </a:r>
            <a:endParaRPr lang="pt-BR" sz="1600"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sz="1600" dirty="0">
                <a:solidFill>
                  <a:srgbClr val="000000"/>
                </a:solidFill>
                <a:latin typeface="Times New Roman" panose="02020603050405020304" pitchFamily="18" charset="0"/>
                <a:ea typeface="Times New Roman" panose="02020603050405020304" pitchFamily="18" charset="0"/>
              </a:rPr>
              <a:t>- </a:t>
            </a:r>
            <a:r>
              <a:rPr lang="pt-BR" sz="1600" u="sng" dirty="0">
                <a:solidFill>
                  <a:srgbClr val="000000"/>
                </a:solidFill>
                <a:latin typeface="Times New Roman" panose="02020603050405020304" pitchFamily="18" charset="0"/>
                <a:ea typeface="Times New Roman" panose="02020603050405020304" pitchFamily="18" charset="0"/>
              </a:rPr>
              <a:t>Otimista</a:t>
            </a:r>
            <a:r>
              <a:rPr lang="pt-BR" sz="1600" dirty="0">
                <a:solidFill>
                  <a:srgbClr val="000000"/>
                </a:solidFill>
                <a:latin typeface="Times New Roman" panose="02020603050405020304" pitchFamily="18" charset="0"/>
                <a:ea typeface="Times New Roman" panose="02020603050405020304" pitchFamily="18" charset="0"/>
              </a:rPr>
              <a:t>: Quilômetro rodado: R$ 2,45          </a:t>
            </a:r>
            <a:endParaRPr lang="pt-BR" sz="1600"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sz="1600" dirty="0">
                <a:solidFill>
                  <a:srgbClr val="000000"/>
                </a:solidFill>
                <a:latin typeface="Times New Roman" panose="02020603050405020304" pitchFamily="18" charset="0"/>
                <a:ea typeface="Times New Roman" panose="02020603050405020304" pitchFamily="18" charset="0"/>
              </a:rPr>
              <a:t>- </a:t>
            </a:r>
            <a:r>
              <a:rPr lang="pt-BR" sz="1600" u="sng" dirty="0">
                <a:solidFill>
                  <a:srgbClr val="000000"/>
                </a:solidFill>
                <a:latin typeface="Times New Roman" panose="02020603050405020304" pitchFamily="18" charset="0"/>
                <a:ea typeface="Times New Roman" panose="02020603050405020304" pitchFamily="18" charset="0"/>
              </a:rPr>
              <a:t>Pessimista</a:t>
            </a:r>
            <a:r>
              <a:rPr lang="pt-BR" sz="1600" dirty="0">
                <a:solidFill>
                  <a:srgbClr val="000000"/>
                </a:solidFill>
                <a:latin typeface="Times New Roman" panose="02020603050405020304" pitchFamily="18" charset="0"/>
                <a:ea typeface="Times New Roman" panose="02020603050405020304" pitchFamily="18" charset="0"/>
              </a:rPr>
              <a:t>: Quilômetro rodado: R$ 3,00</a:t>
            </a:r>
            <a:endParaRPr lang="pt-BR" sz="1600" dirty="0">
              <a:latin typeface="Times New Roman" panose="02020603050405020304" pitchFamily="18" charset="0"/>
              <a:ea typeface="Times New Roman" panose="02020603050405020304" pitchFamily="18" charset="0"/>
            </a:endParaRPr>
          </a:p>
          <a:p>
            <a:pPr lvl="0" algn="just">
              <a:lnSpc>
                <a:spcPct val="150000"/>
              </a:lnSpc>
              <a:spcBef>
                <a:spcPts val="1200"/>
              </a:spcBef>
              <a:spcAft>
                <a:spcPts val="1200"/>
              </a:spcAft>
            </a:pPr>
            <a:endParaRPr lang="pt-BR" dirty="0">
              <a:latin typeface="Times New Roman" panose="02020603050405020304" pitchFamily="18" charset="0"/>
              <a:ea typeface="Times New Roman" panose="02020603050405020304" pitchFamily="18" charset="0"/>
            </a:endParaRPr>
          </a:p>
          <a:p>
            <a:pPr lvl="0" algn="just">
              <a:lnSpc>
                <a:spcPct val="150000"/>
              </a:lnSpc>
              <a:spcBef>
                <a:spcPts val="1200"/>
              </a:spcBef>
              <a:spcAft>
                <a:spcPts val="1200"/>
              </a:spcAft>
            </a:pPr>
            <a:endParaRPr lang="pt-BR" dirty="0">
              <a:latin typeface="Times New Roman" panose="02020603050405020304" pitchFamily="18" charset="0"/>
              <a:ea typeface="Times New Roman" panose="02020603050405020304" pitchFamily="18" charset="0"/>
            </a:endParaRPr>
          </a:p>
          <a:p>
            <a:pPr lvl="0" algn="just">
              <a:lnSpc>
                <a:spcPct val="150000"/>
              </a:lnSpc>
              <a:spcBef>
                <a:spcPts val="1200"/>
              </a:spcBef>
              <a:spcAft>
                <a:spcPts val="1200"/>
              </a:spcAft>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37973380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0"/>
            <a:ext cx="8063880" cy="48167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just">
              <a:lnSpc>
                <a:spcPct val="150000"/>
              </a:lnSpc>
              <a:spcBef>
                <a:spcPts val="1200"/>
              </a:spcBef>
              <a:spcAft>
                <a:spcPts val="1200"/>
              </a:spcAft>
            </a:pPr>
            <a:r>
              <a:rPr lang="pt-BR" sz="1600" dirty="0">
                <a:solidFill>
                  <a:prstClr val="black"/>
                </a:solidFill>
                <a:latin typeface="Times New Roman" panose="02020603050405020304" pitchFamily="18" charset="0"/>
              </a:rPr>
              <a:t>3.4.2) </a:t>
            </a:r>
            <a:r>
              <a:rPr lang="pt-BR" sz="1600" dirty="0">
                <a:latin typeface="Times New Roman" panose="02020603050405020304" pitchFamily="18" charset="0"/>
                <a:ea typeface="Times New Roman" panose="02020603050405020304" pitchFamily="18" charset="0"/>
              </a:rPr>
              <a:t>Modelo Híbrido de Contratação</a:t>
            </a:r>
          </a:p>
          <a:p>
            <a:pPr lvl="0" algn="just">
              <a:lnSpc>
                <a:spcPct val="150000"/>
              </a:lnSpc>
              <a:spcBef>
                <a:spcPts val="1200"/>
              </a:spcBef>
              <a:spcAft>
                <a:spcPts val="1200"/>
              </a:spcAft>
            </a:pPr>
            <a:endParaRPr lang="pt-BR" dirty="0">
              <a:latin typeface="Times New Roman" panose="02020603050405020304" pitchFamily="18" charset="0"/>
              <a:ea typeface="Times New Roman" panose="02020603050405020304" pitchFamily="18" charset="0"/>
            </a:endParaRPr>
          </a:p>
          <a:p>
            <a:pPr lvl="0" algn="just">
              <a:lnSpc>
                <a:spcPct val="150000"/>
              </a:lnSpc>
              <a:spcBef>
                <a:spcPts val="1200"/>
              </a:spcBef>
              <a:spcAft>
                <a:spcPts val="1200"/>
              </a:spcAft>
            </a:pPr>
            <a:endParaRPr lang="pt-BR" dirty="0">
              <a:latin typeface="Times New Roman" panose="02020603050405020304" pitchFamily="18" charset="0"/>
              <a:ea typeface="Times New Roman" panose="02020603050405020304" pitchFamily="18" charset="0"/>
            </a:endParaRPr>
          </a:p>
          <a:p>
            <a:pPr lvl="0" algn="just">
              <a:lnSpc>
                <a:spcPct val="150000"/>
              </a:lnSpc>
              <a:spcBef>
                <a:spcPts val="1200"/>
              </a:spcBef>
              <a:spcAft>
                <a:spcPts val="1200"/>
              </a:spcAft>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 name="Imagem 2">
            <a:extLst>
              <a:ext uri="{FF2B5EF4-FFF2-40B4-BE49-F238E27FC236}">
                <a16:creationId xmlns="" xmlns:a16="http://schemas.microsoft.com/office/drawing/2014/main" id="{DF4E001F-F716-473A-9FFB-008FA70CE808}"/>
              </a:ext>
            </a:extLst>
          </p:cNvPr>
          <p:cNvPicPr/>
          <p:nvPr/>
        </p:nvPicPr>
        <p:blipFill>
          <a:blip r:embed="rId2" cstate="print"/>
          <a:srcRect l="3727"/>
          <a:stretch>
            <a:fillRect/>
          </a:stretch>
        </p:blipFill>
        <p:spPr>
          <a:xfrm>
            <a:off x="1439632" y="1165321"/>
            <a:ext cx="6264736" cy="4816703"/>
          </a:xfrm>
          <a:prstGeom prst="rect">
            <a:avLst/>
          </a:prstGeom>
        </p:spPr>
      </p:pic>
    </p:spTree>
    <p:extLst>
      <p:ext uri="{BB962C8B-B14F-4D97-AF65-F5344CB8AC3E}">
        <p14:creationId xmlns="" xmlns:p14="http://schemas.microsoft.com/office/powerpoint/2010/main" val="8321769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0"/>
            <a:ext cx="8063880" cy="59852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just">
              <a:lnSpc>
                <a:spcPct val="150000"/>
              </a:lnSpc>
              <a:spcBef>
                <a:spcPts val="1200"/>
              </a:spcBef>
              <a:spcAft>
                <a:spcPts val="1200"/>
              </a:spcAft>
            </a:pPr>
            <a:r>
              <a:rPr lang="pt-BR" sz="1600" dirty="0">
                <a:solidFill>
                  <a:prstClr val="black"/>
                </a:solidFill>
                <a:latin typeface="Times New Roman" panose="02020603050405020304" pitchFamily="18" charset="0"/>
              </a:rPr>
              <a:t>3.4.3) Viagens Compartilhadas</a:t>
            </a:r>
            <a:endParaRPr lang="pt-BR" dirty="0">
              <a:latin typeface="Times New Roman" panose="02020603050405020304" pitchFamily="18" charset="0"/>
              <a:ea typeface="Times New Roman" panose="02020603050405020304" pitchFamily="18" charset="0"/>
            </a:endParaRPr>
          </a:p>
          <a:p>
            <a:pPr algn="just">
              <a:lnSpc>
                <a:spcPct val="150000"/>
              </a:lnSpc>
              <a:spcBef>
                <a:spcPts val="500"/>
              </a:spcBef>
              <a:spcAft>
                <a:spcPts val="0"/>
              </a:spcAft>
            </a:pPr>
            <a:r>
              <a:rPr lang="pt-BR" sz="1600" dirty="0">
                <a:latin typeface="Times New Roman" panose="02020603050405020304" pitchFamily="18" charset="0"/>
                <a:ea typeface="Times New Roman" panose="02020603050405020304" pitchFamily="18" charset="0"/>
              </a:rPr>
              <a:t>No âmbito legal e jurisprudencial, não se verifica qualquer óbice à implementação de viagens compartilhadas nos serviços de transporte para servidores, o que é evidenciado pelas contratações do </a:t>
            </a:r>
            <a:r>
              <a:rPr lang="pt-BR" sz="1600" i="1" dirty="0">
                <a:latin typeface="Times New Roman" panose="02020603050405020304" pitchFamily="18" charset="0"/>
                <a:ea typeface="Times New Roman" panose="02020603050405020304" pitchFamily="18" charset="0"/>
              </a:rPr>
              <a:t>benchmarking</a:t>
            </a:r>
            <a:r>
              <a:rPr lang="pt-BR" sz="1600" dirty="0">
                <a:latin typeface="Times New Roman" panose="02020603050405020304" pitchFamily="18" charset="0"/>
                <a:ea typeface="Times New Roman" panose="02020603050405020304" pitchFamily="18" charset="0"/>
              </a:rPr>
              <a:t> que em nenhum momento foram questionadas com relação à exigência dessa funcionalidade por parte do Poder Público, nem por parte do próprio mercado fornecedor.</a:t>
            </a:r>
          </a:p>
          <a:p>
            <a:pPr algn="just">
              <a:lnSpc>
                <a:spcPct val="150000"/>
              </a:lnSpc>
              <a:spcBef>
                <a:spcPts val="500"/>
              </a:spcBef>
              <a:spcAft>
                <a:spcPts val="595"/>
              </a:spcAft>
            </a:pPr>
            <a:r>
              <a:rPr lang="pt-BR" sz="1600" dirty="0">
                <a:latin typeface="Times New Roman" panose="02020603050405020304" pitchFamily="18" charset="0"/>
                <a:ea typeface="Times New Roman" panose="02020603050405020304" pitchFamily="18" charset="0"/>
              </a:rPr>
              <a:t>No mais, o benefício desta funcionalidade é evidente, uma vez que com a minimização do número de deslocamentos para um </a:t>
            </a:r>
            <a:r>
              <a:rPr lang="pt-BR" sz="1600" dirty="0">
                <a:solidFill>
                  <a:srgbClr val="000000"/>
                </a:solidFill>
                <a:latin typeface="Times New Roman" panose="02020603050405020304" pitchFamily="18" charset="0"/>
                <a:ea typeface="Times New Roman" panose="02020603050405020304" pitchFamily="18" charset="0"/>
              </a:rPr>
              <a:t>mesmo endereço e a possibilidade de divisão do valor da corrida entre diversos centros de custos, é possível tornar o serviço de transporte privado individual mais eficiente e econômico para a Administração Pública.</a:t>
            </a:r>
            <a:endParaRPr lang="pt-BR" sz="1600" dirty="0">
              <a:latin typeface="Times New Roman" panose="02020603050405020304" pitchFamily="18" charset="0"/>
              <a:ea typeface="Times New Roman" panose="02020603050405020304" pitchFamily="18" charset="0"/>
            </a:endParaRPr>
          </a:p>
          <a:p>
            <a:pPr algn="just">
              <a:lnSpc>
                <a:spcPct val="150000"/>
              </a:lnSpc>
              <a:spcBef>
                <a:spcPts val="500"/>
              </a:spcBef>
              <a:spcAft>
                <a:spcPts val="595"/>
              </a:spcAft>
            </a:pPr>
            <a:r>
              <a:rPr lang="pt-BR" sz="1600" dirty="0">
                <a:solidFill>
                  <a:srgbClr val="000000"/>
                </a:solidFill>
                <a:latin typeface="Times New Roman" panose="02020603050405020304" pitchFamily="18" charset="0"/>
                <a:ea typeface="Times New Roman" panose="02020603050405020304" pitchFamily="18" charset="0"/>
              </a:rPr>
              <a:t>Assim, tanto por sua </a:t>
            </a:r>
            <a:r>
              <a:rPr lang="pt-BR" sz="1600" dirty="0" err="1">
                <a:solidFill>
                  <a:srgbClr val="000000"/>
                </a:solidFill>
                <a:latin typeface="Times New Roman" panose="02020603050405020304" pitchFamily="18" charset="0"/>
                <a:ea typeface="Times New Roman" panose="02020603050405020304" pitchFamily="18" charset="0"/>
              </a:rPr>
              <a:t>vantajosidade</a:t>
            </a:r>
            <a:r>
              <a:rPr lang="pt-BR" sz="1600" dirty="0">
                <a:solidFill>
                  <a:srgbClr val="000000"/>
                </a:solidFill>
                <a:latin typeface="Times New Roman" panose="02020603050405020304" pitchFamily="18" charset="0"/>
                <a:ea typeface="Times New Roman" panose="02020603050405020304" pitchFamily="18" charset="0"/>
              </a:rPr>
              <a:t>, quanto pela ausência de óbices legais e jurisprudenciais, a adoção dessa funcionalidade na prestação de serviço para a Administração Pública é recomendável, quando possível.  </a:t>
            </a: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18598710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948977"/>
            <a:ext cx="8063880" cy="40872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just">
              <a:lnSpc>
                <a:spcPct val="150000"/>
              </a:lnSpc>
              <a:spcBef>
                <a:spcPts val="1200"/>
              </a:spcBef>
              <a:spcAft>
                <a:spcPts val="1200"/>
              </a:spcAft>
            </a:pPr>
            <a:r>
              <a:rPr lang="pt-BR" sz="1600" dirty="0">
                <a:solidFill>
                  <a:prstClr val="black"/>
                </a:solidFill>
                <a:latin typeface="Times New Roman" panose="02020603050405020304" pitchFamily="18" charset="0"/>
              </a:rPr>
              <a:t>3.5) Conclusões da Avaliação de Mercado</a:t>
            </a:r>
            <a:endParaRPr lang="pt-BR" dirty="0">
              <a:latin typeface="Times New Roman" panose="02020603050405020304" pitchFamily="18" charset="0"/>
              <a:ea typeface="Times New Roman" panose="02020603050405020304" pitchFamily="18" charset="0"/>
            </a:endParaRPr>
          </a:p>
          <a:p>
            <a:pPr algn="just">
              <a:lnSpc>
                <a:spcPct val="150000"/>
              </a:lnSpc>
              <a:spcBef>
                <a:spcPts val="1200"/>
              </a:spcBef>
              <a:spcAft>
                <a:spcPts val="0"/>
              </a:spcAft>
            </a:pPr>
            <a:r>
              <a:rPr lang="pt-BR" sz="1600" dirty="0">
                <a:latin typeface="Times New Roman" panose="02020603050405020304" pitchFamily="18" charset="0"/>
                <a:ea typeface="Times New Roman" panose="02020603050405020304" pitchFamily="18" charset="0"/>
              </a:rPr>
              <a:t>	Os indícios levantados durante a avaliação de mercado apontam para um modelo de “contratação de empresa especializada na intermediação e gerenciamento de transporte de passageiros, sob demanda, por meio de solução </a:t>
            </a:r>
            <a:r>
              <a:rPr lang="pt-BR" sz="1600" i="1" dirty="0">
                <a:latin typeface="Times New Roman" panose="02020603050405020304" pitchFamily="18" charset="0"/>
                <a:ea typeface="Times New Roman" panose="02020603050405020304" pitchFamily="18" charset="0"/>
              </a:rPr>
              <a:t>web</a:t>
            </a:r>
            <a:r>
              <a:rPr lang="pt-BR" sz="1600" dirty="0">
                <a:latin typeface="Times New Roman" panose="02020603050405020304" pitchFamily="18" charset="0"/>
                <a:ea typeface="Times New Roman" panose="02020603050405020304" pitchFamily="18" charset="0"/>
              </a:rPr>
              <a:t> e </a:t>
            </a:r>
            <a:r>
              <a:rPr lang="pt-BR" sz="1600" i="1" dirty="0">
                <a:latin typeface="Times New Roman" panose="02020603050405020304" pitchFamily="18" charset="0"/>
                <a:ea typeface="Times New Roman" panose="02020603050405020304" pitchFamily="18" charset="0"/>
              </a:rPr>
              <a:t>mobile</a:t>
            </a:r>
            <a:r>
              <a:rPr lang="pt-BR" sz="1600" dirty="0">
                <a:latin typeface="Times New Roman" panose="02020603050405020304" pitchFamily="18" charset="0"/>
                <a:ea typeface="Times New Roman" panose="02020603050405020304" pitchFamily="18" charset="0"/>
              </a:rPr>
              <a:t>” a ser licitado por Menor Preço por Quilômetro; com possibilidade de participação de serviços de táxi e de transporte remunerado privado individual por aplicativo, o que aumenta o potencial competitivo da licitação.</a:t>
            </a:r>
          </a:p>
          <a:p>
            <a:pPr algn="just">
              <a:lnSpc>
                <a:spcPct val="150000"/>
              </a:lnSpc>
              <a:spcBef>
                <a:spcPts val="500"/>
              </a:spcBef>
              <a:spcAft>
                <a:spcPts val="595"/>
              </a:spcAft>
            </a:pPr>
            <a:r>
              <a:rPr lang="pt-BR" sz="1600" dirty="0">
                <a:solidFill>
                  <a:srgbClr val="000000"/>
                </a:solidFill>
                <a:latin typeface="Times New Roman" panose="02020603050405020304" pitchFamily="18" charset="0"/>
                <a:ea typeface="Times New Roman" panose="02020603050405020304" pitchFamily="18" charset="0"/>
              </a:rPr>
              <a:t> </a:t>
            </a: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926645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402050"/>
            <a:ext cx="806388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b="1" i="0" u="none" strike="noStrike" cap="none" normalizeH="0" baseline="0" dirty="0">
                <a:ln>
                  <a:noFill/>
                </a:ln>
                <a:solidFill>
                  <a:schemeClr val="tx1"/>
                </a:solidFill>
                <a:effectLst/>
                <a:latin typeface="Calibri" pitchFamily="34" charset="0"/>
                <a:ea typeface="Calibri" pitchFamily="34" charset="0"/>
                <a:cs typeface="Times New Roman" pitchFamily="18" charset="0"/>
              </a:rPr>
              <a:t>DECRETO ESTADUAL N° 46.642 DE 17 DE ABRIL DE 2019 - REGULAMENTA A FASE PREPARATÓRIA DAS CONTRATAÇÕES NO ÂMBITO DO ESTADO DO RIO DE JANEIRO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Art. 10 - A fase preparatória da contratação deverá observar os seguintes atos, preferencialmente nesta sequência:</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 - previsão da demanda no Plano Anual de Contratações do órgão ou entidade;</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II - justificativa da contratação;</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III - elaboração de estudo técnico preliminar, quando aplicável; </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IV - elaboração de mapa de riscos, quando aplicável; </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V - elaboração do termo de referência ou, quando for o caso, do projeto básico e do projeto executivo, e aprovação pela autoridade competente; </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VI - requisição e definição do objeto, de acordo com o catálogo de materiais e serviços do Sistema Integrado de Gestão de Aquisição do Estado do Rio de Janeiro - SIGA; </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VII - autorização da contratação pela autoridade competente para o início do procedimento; </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VIII - estimativa do valor da contratação;</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IX - indicação dos recursos orçamentários para fazer face à despesa; </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X - verificação da adequação orçamentária e financeira, autorização pelo ordenador de despesa e respectiva reserva orçamentária; </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XI - elaboração das minutas do edital, do contrato ou instrumentos congêneres; e </a:t>
            </a:r>
            <a:endParaRPr kumimoji="0" lang="pt-BR"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XII - exame e aprovação das minutas do edital, do contrato ou instrumentos congêneres pelos órgãos de assessoramento jurídico do órgão ou entidade.</a:t>
            </a:r>
            <a:endParaRPr kumimoji="0" lang="pt-BR"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88640"/>
            <a:ext cx="8063880" cy="60493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just">
              <a:lnSpc>
                <a:spcPct val="150000"/>
              </a:lnSpc>
              <a:spcBef>
                <a:spcPts val="1200"/>
              </a:spcBef>
              <a:spcAft>
                <a:spcPts val="1200"/>
              </a:spcAft>
            </a:pPr>
            <a:r>
              <a:rPr lang="pt-BR" sz="1600" b="1" dirty="0">
                <a:solidFill>
                  <a:prstClr val="black"/>
                </a:solidFill>
                <a:latin typeface="Times New Roman" panose="02020603050405020304" pitchFamily="18" charset="0"/>
              </a:rPr>
              <a:t>4) Análise de Viabilidade da Centralização</a:t>
            </a:r>
          </a:p>
          <a:p>
            <a:pPr lvl="0" algn="just">
              <a:lnSpc>
                <a:spcPct val="150000"/>
              </a:lnSpc>
              <a:spcBef>
                <a:spcPts val="1200"/>
              </a:spcBef>
              <a:spcAft>
                <a:spcPts val="1200"/>
              </a:spcAft>
            </a:pPr>
            <a:r>
              <a:rPr lang="pt-BR" sz="1600" dirty="0">
                <a:solidFill>
                  <a:prstClr val="black"/>
                </a:solidFill>
                <a:latin typeface="Times New Roman" panose="02020603050405020304" pitchFamily="18" charset="0"/>
                <a:ea typeface="Times New Roman" panose="02020603050405020304" pitchFamily="18" charset="0"/>
              </a:rPr>
              <a:t>4.1) Redução dos Custos de Transação</a:t>
            </a:r>
            <a:endParaRPr lang="pt-BR"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sz="1600" dirty="0">
                <a:latin typeface="Times New Roman" panose="02020603050405020304" pitchFamily="18" charset="0"/>
                <a:ea typeface="Times New Roman" panose="02020603050405020304" pitchFamily="18" charset="0"/>
              </a:rPr>
              <a:t>	Verifica-se uma garantia de benefício, uma vez que todos os órgãos da administração estadual necessitam transportar servidores diariamente com os mais variados propósitos e descentralizar a licitação significaria replicar os custos de processamento das licitações em todos esses órgãos. </a:t>
            </a:r>
          </a:p>
          <a:p>
            <a:pPr algn="just">
              <a:lnSpc>
                <a:spcPct val="150000"/>
              </a:lnSpc>
              <a:spcAft>
                <a:spcPts val="0"/>
              </a:spcAft>
            </a:pPr>
            <a:r>
              <a:rPr lang="pt-BR" sz="1600" dirty="0">
                <a:latin typeface="Times New Roman" panose="02020603050405020304" pitchFamily="18" charset="0"/>
                <a:ea typeface="Times New Roman" panose="02020603050405020304" pitchFamily="18" charset="0"/>
              </a:rPr>
              <a:t>	Considerando uma estimativa de custo médio dos pregões eletrônicos de R$ 20.698,00*, a centralização tem o potencial de reduzir o custo total do modelo, considerando a estrutura dos órgãos e entidades a serem atendidos, bem como os efeitos indiretos sobre as equipes administrativas e os respectivos custos de oportunidade.</a:t>
            </a:r>
          </a:p>
          <a:p>
            <a:pPr algn="just">
              <a:lnSpc>
                <a:spcPct val="150000"/>
              </a:lnSpc>
              <a:spcAft>
                <a:spcPts val="0"/>
              </a:spcAft>
            </a:pPr>
            <a:endParaRPr lang="pt-BR" sz="1600" dirty="0">
              <a:latin typeface="Times New Roman" panose="02020603050405020304" pitchFamily="18" charset="0"/>
              <a:ea typeface="Times New Roman" panose="02020603050405020304" pitchFamily="18" charset="0"/>
            </a:endParaRPr>
          </a:p>
          <a:p>
            <a:pPr algn="just">
              <a:spcAft>
                <a:spcPts val="0"/>
              </a:spcAft>
            </a:pPr>
            <a:r>
              <a:rPr lang="pt-BR" sz="1100" dirty="0">
                <a:latin typeface="Times New Roman" panose="02020603050405020304" pitchFamily="18" charset="0"/>
                <a:ea typeface="Times New Roman" panose="02020603050405020304" pitchFamily="18" charset="0"/>
              </a:rPr>
              <a:t>  *</a:t>
            </a:r>
            <a:r>
              <a:rPr lang="pt-BR" sz="1050" dirty="0">
                <a:latin typeface="Times New Roman" panose="02020603050405020304" pitchFamily="18" charset="0"/>
                <a:ea typeface="Times New Roman" panose="02020603050405020304" pitchFamily="18" charset="0"/>
              </a:rPr>
              <a:t>CGU. Nota Técnica Nº 1081/2017/CGPLAG/DG/SFC do Ministério da Transparência e da CGU de 27/06/2017. Disponível em: https://goo.gl/AhiRyB</a:t>
            </a:r>
            <a:endParaRPr lang="pt-BR" sz="1100" dirty="0">
              <a:latin typeface="Times New Roman" panose="02020603050405020304" pitchFamily="18" charset="0"/>
              <a:ea typeface="Times New Roman" panose="02020603050405020304" pitchFamily="18" charset="0"/>
            </a:endParaRPr>
          </a:p>
          <a:p>
            <a:pPr algn="just">
              <a:lnSpc>
                <a:spcPct val="150000"/>
              </a:lnSpc>
              <a:spcBef>
                <a:spcPts val="500"/>
              </a:spcBef>
              <a:spcAft>
                <a:spcPts val="595"/>
              </a:spcAft>
            </a:pPr>
            <a:r>
              <a:rPr lang="pt-BR" sz="1600" dirty="0">
                <a:solidFill>
                  <a:srgbClr val="000000"/>
                </a:solidFill>
                <a:latin typeface="Times New Roman" panose="02020603050405020304" pitchFamily="18" charset="0"/>
                <a:ea typeface="Times New Roman" panose="02020603050405020304" pitchFamily="18" charset="0"/>
              </a:rPr>
              <a:t> </a:t>
            </a: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90463771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092734"/>
            <a:ext cx="8063880" cy="42411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just">
              <a:lnSpc>
                <a:spcPct val="150000"/>
              </a:lnSpc>
              <a:spcBef>
                <a:spcPts val="1200"/>
              </a:spcBef>
              <a:spcAft>
                <a:spcPts val="1200"/>
              </a:spcAft>
            </a:pPr>
            <a:r>
              <a:rPr lang="pt-BR" sz="1600" b="1" dirty="0">
                <a:solidFill>
                  <a:prstClr val="black"/>
                </a:solidFill>
                <a:latin typeface="Times New Roman" panose="02020603050405020304" pitchFamily="18" charset="0"/>
              </a:rPr>
              <a:t>4) Análise de Viabilidade da Centralização</a:t>
            </a:r>
          </a:p>
          <a:p>
            <a:pPr lvl="0" algn="just">
              <a:lnSpc>
                <a:spcPct val="150000"/>
              </a:lnSpc>
              <a:spcBef>
                <a:spcPts val="1200"/>
              </a:spcBef>
              <a:spcAft>
                <a:spcPts val="1200"/>
              </a:spcAft>
            </a:pPr>
            <a:r>
              <a:rPr lang="pt-BR" sz="1600" dirty="0">
                <a:solidFill>
                  <a:prstClr val="black"/>
                </a:solidFill>
                <a:latin typeface="Times New Roman" panose="02020603050405020304" pitchFamily="18" charset="0"/>
                <a:ea typeface="Times New Roman" panose="02020603050405020304" pitchFamily="18" charset="0"/>
              </a:rPr>
              <a:t>4.2) Economias de Escala</a:t>
            </a:r>
            <a:endParaRPr lang="pt-BR"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sz="1600" dirty="0">
                <a:latin typeface="Times New Roman" panose="02020603050405020304" pitchFamily="18" charset="0"/>
                <a:ea typeface="Times New Roman" panose="02020603050405020304" pitchFamily="18" charset="0"/>
              </a:rPr>
              <a:t>	</a:t>
            </a:r>
            <a:r>
              <a:rPr lang="pt-BR" sz="1600" dirty="0">
                <a:solidFill>
                  <a:srgbClr val="000000"/>
                </a:solidFill>
                <a:latin typeface="Times New Roman" panose="02020603050405020304" pitchFamily="18" charset="0"/>
                <a:ea typeface="Times New Roman" panose="02020603050405020304" pitchFamily="18" charset="0"/>
              </a:rPr>
              <a:t>Uma licitação individualizada e com demanda menor exigirá as mesmas atividades de disponibilização e gerenciamento do aplicativo que a da licitação centralizada, independente da escala de operação dos órgãos. Sendo assim, o aumento da escala poderá gerar uma percepção positiva dos licitantes em termos de aumento de margem de receita contra um aumento de custos variáveis muito baixo.</a:t>
            </a:r>
            <a:endParaRPr lang="pt-BR" sz="1600" dirty="0">
              <a:latin typeface="Times New Roman" panose="02020603050405020304" pitchFamily="18" charset="0"/>
              <a:ea typeface="Times New Roman" panose="02020603050405020304" pitchFamily="18" charset="0"/>
            </a:endParaRPr>
          </a:p>
          <a:p>
            <a:pPr algn="just">
              <a:lnSpc>
                <a:spcPct val="150000"/>
              </a:lnSpc>
              <a:spcBef>
                <a:spcPts val="500"/>
              </a:spcBef>
              <a:spcAft>
                <a:spcPts val="595"/>
              </a:spcAft>
            </a:pPr>
            <a:r>
              <a:rPr lang="pt-BR" sz="1600" dirty="0">
                <a:solidFill>
                  <a:srgbClr val="000000"/>
                </a:solidFill>
                <a:latin typeface="Times New Roman" panose="02020603050405020304" pitchFamily="18" charset="0"/>
                <a:ea typeface="Times New Roman" panose="02020603050405020304" pitchFamily="18" charset="0"/>
              </a:rPr>
              <a:t> </a:t>
            </a:r>
            <a:endParaRPr kumimoji="0" lang="pt-BR"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369706822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127166"/>
            <a:ext cx="8063880" cy="41722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a:solidFill>
                  <a:srgbClr val="0D0D0D"/>
                </a:solidFill>
                <a:latin typeface="Times New Roman" panose="02020603050405020304" pitchFamily="18" charset="0"/>
                <a:ea typeface="Times New Roman" panose="02020603050405020304" pitchFamily="18" charset="0"/>
              </a:rPr>
              <a:t>Contratação de Serviço de Transporte Remunerado Privado Individual</a:t>
            </a:r>
          </a:p>
          <a:p>
            <a:pPr lvl="0" algn="just">
              <a:lnSpc>
                <a:spcPct val="150000"/>
              </a:lnSpc>
              <a:spcBef>
                <a:spcPts val="1200"/>
              </a:spcBef>
              <a:spcAft>
                <a:spcPts val="1200"/>
              </a:spcAft>
            </a:pPr>
            <a:r>
              <a:rPr lang="pt-BR" sz="1600" b="1" dirty="0">
                <a:solidFill>
                  <a:prstClr val="black"/>
                </a:solidFill>
                <a:latin typeface="Times New Roman" panose="02020603050405020304" pitchFamily="18" charset="0"/>
              </a:rPr>
              <a:t>4) Análise de Viabilidade da Centralização</a:t>
            </a:r>
          </a:p>
          <a:p>
            <a:pPr lvl="0" algn="just">
              <a:lnSpc>
                <a:spcPct val="150000"/>
              </a:lnSpc>
              <a:spcBef>
                <a:spcPts val="1200"/>
              </a:spcBef>
              <a:spcAft>
                <a:spcPts val="1200"/>
              </a:spcAft>
            </a:pPr>
            <a:r>
              <a:rPr lang="pt-BR" sz="1600" dirty="0">
                <a:solidFill>
                  <a:prstClr val="black"/>
                </a:solidFill>
                <a:latin typeface="Times New Roman" panose="02020603050405020304" pitchFamily="18" charset="0"/>
                <a:ea typeface="Times New Roman" panose="02020603050405020304" pitchFamily="18" charset="0"/>
              </a:rPr>
              <a:t>4.3) Aumento do Poder de Barganha</a:t>
            </a:r>
            <a:endParaRPr lang="pt-BR" dirty="0">
              <a:latin typeface="Times New Roman" panose="02020603050405020304" pitchFamily="18" charset="0"/>
              <a:ea typeface="Times New Roman" panose="02020603050405020304" pitchFamily="18" charset="0"/>
            </a:endParaRPr>
          </a:p>
          <a:p>
            <a:pPr algn="just">
              <a:lnSpc>
                <a:spcPct val="150000"/>
              </a:lnSpc>
              <a:spcAft>
                <a:spcPts val="0"/>
              </a:spcAft>
            </a:pPr>
            <a:r>
              <a:rPr lang="pt-BR" sz="1600" dirty="0">
                <a:latin typeface="Times New Roman" panose="02020603050405020304" pitchFamily="18" charset="0"/>
                <a:ea typeface="Times New Roman" panose="02020603050405020304" pitchFamily="18" charset="0"/>
              </a:rPr>
              <a:t>	Ao centralizar a licitação, como há garantia de redução de custos de transação e potencial para ganhos de escala, reforça-se o potencial para aumento do poder de barganha. </a:t>
            </a:r>
          </a:p>
          <a:p>
            <a:pPr algn="just">
              <a:lnSpc>
                <a:spcPct val="150000"/>
              </a:lnSpc>
            </a:pPr>
            <a:r>
              <a:rPr lang="pt-BR" sz="1600" dirty="0">
                <a:latin typeface="Times New Roman" panose="02020603050405020304" pitchFamily="18" charset="0"/>
              </a:rPr>
              <a:t>	Observada uma aderência completa do objeto aos três critérios de avaliação de centralização, conclui-se que esta é viável, oportuna e conveniente para o governo. Além disso, é possível permitir a padronização para os órgãos do poder executivo estadual de um serviço com qualidade adequada e maior transparência na sua gestão. </a:t>
            </a:r>
          </a:p>
        </p:txBody>
      </p:sp>
    </p:spTree>
    <p:extLst>
      <p:ext uri="{BB962C8B-B14F-4D97-AF65-F5344CB8AC3E}">
        <p14:creationId xmlns="" xmlns:p14="http://schemas.microsoft.com/office/powerpoint/2010/main" val="36878925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40060" y="1659046"/>
            <a:ext cx="806388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endParaRPr lang="pt-BR" b="1" spc="25" dirty="0">
              <a:solidFill>
                <a:srgbClr val="0D0D0D"/>
              </a:solidFill>
              <a:latin typeface="Times New Roman" panose="02020603050405020304" pitchFamily="18" charset="0"/>
              <a:ea typeface="Times New Roman" panose="02020603050405020304" pitchFamily="18" charset="0"/>
            </a:endParaRPr>
          </a:p>
          <a:p>
            <a:pPr lvl="0" algn="ctr"/>
            <a:r>
              <a:rPr lang="pt-BR" b="1" spc="25" dirty="0" smtClean="0">
                <a:solidFill>
                  <a:srgbClr val="0D0D0D"/>
                </a:solidFill>
                <a:latin typeface="Times New Roman" panose="02020603050405020304" pitchFamily="18" charset="0"/>
                <a:ea typeface="Times New Roman" panose="02020603050405020304" pitchFamily="18" charset="0"/>
              </a:rPr>
              <a:t>Obrigado</a:t>
            </a:r>
          </a:p>
          <a:p>
            <a:pPr lvl="0" algn="ctr"/>
            <a:endParaRPr lang="pt-BR" sz="1600" b="1" spc="25" dirty="0" smtClean="0">
              <a:solidFill>
                <a:srgbClr val="0D0D0D"/>
              </a:solidFill>
              <a:latin typeface="Times New Roman" panose="02020603050405020304" pitchFamily="18" charset="0"/>
            </a:endParaRPr>
          </a:p>
          <a:p>
            <a:pPr lvl="0" algn="ctr"/>
            <a:endParaRPr lang="pt-BR" sz="1600" b="1" spc="25" dirty="0" smtClean="0">
              <a:solidFill>
                <a:srgbClr val="0D0D0D"/>
              </a:solidFill>
              <a:latin typeface="Times New Roman" panose="02020603050405020304" pitchFamily="18" charset="0"/>
            </a:endParaRPr>
          </a:p>
          <a:p>
            <a:pPr lvl="0" algn="ctr"/>
            <a:endParaRPr lang="pt-BR" sz="1600" b="1" spc="25" dirty="0" smtClean="0">
              <a:solidFill>
                <a:srgbClr val="0D0D0D"/>
              </a:solidFill>
              <a:latin typeface="Times New Roman" panose="02020603050405020304" pitchFamily="18" charset="0"/>
            </a:endParaRPr>
          </a:p>
          <a:p>
            <a:pPr lvl="0" algn="ctr"/>
            <a:endParaRPr lang="pt-BR" sz="1600" b="1" spc="25" dirty="0" smtClean="0">
              <a:solidFill>
                <a:srgbClr val="0D0D0D"/>
              </a:solidFill>
              <a:latin typeface="Times New Roman" panose="02020603050405020304" pitchFamily="18" charset="0"/>
            </a:endParaRPr>
          </a:p>
          <a:p>
            <a:pPr lvl="0" algn="ctr"/>
            <a:endParaRPr lang="pt-BR" sz="1600" b="1" spc="25" dirty="0" smtClean="0">
              <a:solidFill>
                <a:srgbClr val="0D0D0D"/>
              </a:solidFill>
              <a:latin typeface="Times New Roman" panose="02020603050405020304" pitchFamily="18" charset="0"/>
            </a:endParaRPr>
          </a:p>
          <a:p>
            <a:pPr lvl="0" algn="ctr"/>
            <a:endParaRPr lang="pt-BR" sz="1600" b="1" spc="25" dirty="0" smtClean="0">
              <a:solidFill>
                <a:srgbClr val="0D0D0D"/>
              </a:solidFill>
              <a:latin typeface="Times New Roman" panose="02020603050405020304" pitchFamily="18" charset="0"/>
            </a:endParaRPr>
          </a:p>
          <a:p>
            <a:pPr lvl="0" algn="ctr"/>
            <a:r>
              <a:rPr lang="pt-BR" sz="1600" b="1" spc="25" dirty="0" smtClean="0">
                <a:solidFill>
                  <a:srgbClr val="0D0D0D"/>
                </a:solidFill>
                <a:latin typeface="Times New Roman" panose="02020603050405020304" pitchFamily="18" charset="0"/>
              </a:rPr>
              <a:t>Fábio Andrade</a:t>
            </a:r>
          </a:p>
          <a:p>
            <a:pPr lvl="0" algn="ctr"/>
            <a:r>
              <a:rPr lang="pt-BR" sz="1600" b="1" spc="25" dirty="0" smtClean="0">
                <a:solidFill>
                  <a:srgbClr val="0D0D0D"/>
                </a:solidFill>
                <a:latin typeface="Times New Roman" panose="02020603050405020304" pitchFamily="18" charset="0"/>
              </a:rPr>
              <a:t>Superintendente de Suprimentos</a:t>
            </a:r>
          </a:p>
          <a:p>
            <a:pPr lvl="0" algn="ctr"/>
            <a:r>
              <a:rPr lang="pt-BR" sz="1600" b="1" spc="25" dirty="0" smtClean="0">
                <a:solidFill>
                  <a:srgbClr val="0D0D0D"/>
                </a:solidFill>
                <a:latin typeface="Times New Roman" panose="02020603050405020304" pitchFamily="18" charset="0"/>
                <a:hlinkClick r:id="rId2"/>
              </a:rPr>
              <a:t>fsandrade@casacivil.rj.gov.br</a:t>
            </a:r>
            <a:endParaRPr lang="pt-BR" sz="1600" b="1" spc="25" dirty="0" smtClean="0">
              <a:solidFill>
                <a:srgbClr val="0D0D0D"/>
              </a:solidFill>
              <a:latin typeface="Times New Roman" panose="02020603050405020304" pitchFamily="18" charset="0"/>
            </a:endParaRPr>
          </a:p>
          <a:p>
            <a:pPr lvl="0" algn="ctr"/>
            <a:r>
              <a:rPr lang="pt-BR" sz="1600" b="1" spc="25" dirty="0" smtClean="0">
                <a:solidFill>
                  <a:srgbClr val="0D0D0D"/>
                </a:solidFill>
                <a:latin typeface="Times New Roman" panose="02020603050405020304" pitchFamily="18" charset="0"/>
              </a:rPr>
              <a:t>2333-1913</a:t>
            </a:r>
            <a:endParaRPr lang="pt-BR" sz="1600" dirty="0">
              <a:latin typeface="Times New Roman" panose="02020603050405020304" pitchFamily="18" charset="0"/>
            </a:endParaRPr>
          </a:p>
        </p:txBody>
      </p:sp>
    </p:spTree>
    <p:extLst>
      <p:ext uri="{BB962C8B-B14F-4D97-AF65-F5344CB8AC3E}">
        <p14:creationId xmlns="" xmlns:p14="http://schemas.microsoft.com/office/powerpoint/2010/main" val="3687892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404664"/>
            <a:ext cx="806388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b="1" dirty="0"/>
              <a:t>§ 1º - As situações que ensejam as hipóteses de contratação direta previstas nos </a:t>
            </a:r>
            <a:r>
              <a:rPr lang="pt-BR" b="1" u="sng" dirty="0"/>
              <a:t>incisos I, II, IV e XI do art. 24 da Lei nº 8.666</a:t>
            </a:r>
            <a:r>
              <a:rPr lang="pt-BR" b="1" dirty="0"/>
              <a:t>, de 1993, dispensam o cumprimento obrigatório dos incisos III e IV do caput deste dispositivo.</a:t>
            </a:r>
          </a:p>
          <a:p>
            <a:endParaRPr lang="pt-BR" sz="1600" dirty="0"/>
          </a:p>
          <a:p>
            <a:endParaRPr lang="pt-BR" sz="1600" dirty="0"/>
          </a:p>
          <a:p>
            <a:r>
              <a:rPr lang="pt-BR" sz="1600" dirty="0"/>
              <a:t>Art. 24.  É dispensável a licitação: </a:t>
            </a:r>
          </a:p>
          <a:p>
            <a:r>
              <a:rPr lang="pt-BR" sz="1600" dirty="0"/>
              <a:t> I - para obras e serviços de engenharia de valor até 10% (dez por cento) do limite previsto na alínea "a", do inciso I do artigo anterior, desde que não se refiram a parcelas de uma mesma obra ou serviço ou ainda para obras e serviços da mesma natureza e no mesmo local que possam ser realizadas conjunta e concomitantemente; </a:t>
            </a:r>
          </a:p>
          <a:p>
            <a:endParaRPr lang="pt-BR" sz="1600" dirty="0"/>
          </a:p>
          <a:p>
            <a:r>
              <a:rPr lang="pt-BR" sz="1600" dirty="0"/>
              <a:t> II - para outros serviços e compras de valor até 10% (dez por cento) do limite previsto na alínea "a", do inciso II do artigo anterior e para alienações, nos casos previstos nesta Lei, desde que não se refiram a parcelas de um mesmo serviço, compra ou alienação de maior vulto que possa ser realizada de uma só vez; </a:t>
            </a:r>
          </a:p>
          <a:p>
            <a:endParaRPr lang="pt-BR" sz="1600" dirty="0"/>
          </a:p>
          <a:p>
            <a:r>
              <a:rPr lang="pt-BR" sz="1600" b="1" dirty="0"/>
              <a:t>DECRETO Nº 9.412, DE 18 DE JUNHO DE 2018 - </a:t>
            </a:r>
            <a:r>
              <a:rPr lang="pt-BR" sz="1600" dirty="0"/>
              <a:t>Atualiza os valores das modalidades de licitação de que trata o art. 23 da Lei nº 8.666.</a:t>
            </a:r>
          </a:p>
          <a:p>
            <a:endParaRPr lang="pt-BR" sz="1600" dirty="0"/>
          </a:p>
          <a:p>
            <a:r>
              <a:rPr lang="pt-BR" sz="1600" dirty="0"/>
              <a:t>I – R$ 33.000,00</a:t>
            </a:r>
          </a:p>
          <a:p>
            <a:r>
              <a:rPr lang="pt-BR" sz="1600" dirty="0"/>
              <a:t>II –R$ 17.600,00</a:t>
            </a:r>
          </a:p>
          <a:p>
            <a:endParaRPr lang="pt-BR" sz="1600" dirty="0"/>
          </a:p>
          <a:p>
            <a:endParaRPr lang="pt-BR" sz="1600" dirty="0"/>
          </a:p>
          <a:p>
            <a:endParaRPr lang="pt-BR"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1235660"/>
            <a:ext cx="8063880"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dirty="0"/>
              <a:t>IV - </a:t>
            </a:r>
            <a:r>
              <a:rPr lang="pt-BR" b="1" dirty="0"/>
              <a:t>nos casos de emergência ou de calamidade pública</a:t>
            </a:r>
            <a:r>
              <a:rPr lang="pt-BR" dirty="0"/>
              <a:t>, quando caracterizada urgência de atendimento de situação que possa ocasionar prejuízo ou comprometer a segurança de pessoas, obras, serviços, equipamentos e outros bens, públicos ou particulares, e somente para os bens necessários ao atendimento da situação emergencial ou calamitosa e para as parcelas de obras e serviços que possam ser concluídas no prazo máximo de 180 (cento e oitenta) dias consecutivos e ininterruptos, contados da ocorrência da emergência ou calamidade, vedada a prorrogação dos respectivos contratos;</a:t>
            </a:r>
          </a:p>
          <a:p>
            <a:endParaRPr lang="pt-BR" dirty="0"/>
          </a:p>
          <a:p>
            <a:r>
              <a:rPr lang="pt-BR" dirty="0"/>
              <a:t>XI - </a:t>
            </a:r>
            <a:r>
              <a:rPr lang="pt-BR" b="1" dirty="0"/>
              <a:t>na contratação de remanescente de obra, serviço ou fornecimento</a:t>
            </a:r>
            <a:r>
              <a:rPr lang="pt-BR" dirty="0"/>
              <a:t>, em </a:t>
            </a:r>
            <a:r>
              <a:rPr lang="pt-BR" dirty="0" err="1"/>
              <a:t>conseqüência</a:t>
            </a:r>
            <a:r>
              <a:rPr lang="pt-BR" dirty="0"/>
              <a:t> de rescisão contratual, desde que atendida a ordem de classificação da licitação anterior e aceitas as mesmas condições oferecidas pelo licitante vencedor, inclusive quanto ao preço, devidamente corrigido;</a:t>
            </a:r>
          </a:p>
          <a:p>
            <a:endParaRPr lang="pt-BR" sz="1600" dirty="0"/>
          </a:p>
          <a:p>
            <a:endParaRPr lang="pt-BR" sz="1600" dirty="0"/>
          </a:p>
          <a:p>
            <a:endParaRPr lang="pt-B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743221"/>
            <a:ext cx="8063880"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b="1" dirty="0"/>
              <a:t> § 2º - Os órgãos e entidades administrativos poderão simplificar, no que couber, a etapa de estudo técnico preliminar, quando adotados os </a:t>
            </a:r>
            <a:r>
              <a:rPr lang="pt-BR" b="1" u="sng" dirty="0"/>
              <a:t>modelos de contratação </a:t>
            </a:r>
            <a:r>
              <a:rPr lang="pt-BR" b="1" dirty="0"/>
              <a:t>regulamentados pelo Órgão Central de Logística.</a:t>
            </a:r>
          </a:p>
          <a:p>
            <a:endParaRPr lang="pt-BR" b="1" dirty="0"/>
          </a:p>
          <a:p>
            <a:r>
              <a:rPr lang="pt-BR" sz="1600" dirty="0"/>
              <a:t>DECRETO Nº 45.802/16 - INSTITUI A POLÍTICA ESTADUAL DE GESTÃO ESTRATÉGICA DE SUPRIMENTOS – GES, NO ÂMBITO DO SISTEMA DE SUPRIMENTOS DO PODER EXECUTIVO DO ESTADO DO RIO DE JANEIRO.</a:t>
            </a:r>
          </a:p>
          <a:p>
            <a:endParaRPr lang="pt-BR" sz="1600" dirty="0"/>
          </a:p>
          <a:p>
            <a:r>
              <a:rPr lang="pt-BR" sz="1600" dirty="0"/>
              <a:t>Art. 4º – Para os fins deste Decreto, as seguintes expressões terão os significados abaixo:</a:t>
            </a:r>
          </a:p>
          <a:p>
            <a:endParaRPr lang="pt-BR" sz="1600" dirty="0"/>
          </a:p>
          <a:p>
            <a:r>
              <a:rPr lang="pt-BR" sz="1600" dirty="0"/>
              <a:t> I – </a:t>
            </a:r>
            <a:r>
              <a:rPr lang="pt-BR" sz="1600" b="1" dirty="0"/>
              <a:t>Modelo de Compras</a:t>
            </a:r>
            <a:r>
              <a:rPr lang="pt-BR" sz="1600" dirty="0"/>
              <a:t>: instrumento no qual estão consignadas as recomendações que representam as melhores práticas para a contratação de itens da categoria estratégica, compreendendo, entre outros, o objeto; a forma de contratação; os itens e respectivos ID SIGA; minutas de Acordos de Nível de Serviço, quando for o caso; e demais aspectos que devam integrar o Termo de Referência. As melhores práticas são definidas a partir da aplicação da Metodologia de Gestão Estratégica de Suprimentos, realizada pelo Órgão Central do Sistema Logístico em parceria com os órgãos e entidades participantes da GES.</a:t>
            </a:r>
          </a:p>
          <a:p>
            <a:endParaRPr lang="pt-BR" b="1" dirty="0"/>
          </a:p>
          <a:p>
            <a:endParaRPr lang="pt-BR" sz="1600" dirty="0"/>
          </a:p>
          <a:p>
            <a:endParaRPr lang="pt-BR" sz="1600" dirty="0"/>
          </a:p>
          <a:p>
            <a:endParaRPr lang="pt-BR"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2655</TotalTime>
  <Words>3154</Words>
  <Application>Microsoft Office PowerPoint</Application>
  <PresentationFormat>Apresentação na tela (4:3)</PresentationFormat>
  <Paragraphs>1100</Paragraphs>
  <Slides>63</Slides>
  <Notes>0</Notes>
  <HiddenSlides>0</HiddenSlides>
  <MMClips>0</MMClips>
  <ScaleCrop>false</ScaleCrop>
  <HeadingPairs>
    <vt:vector size="4" baseType="variant">
      <vt:variant>
        <vt:lpstr>Tema</vt:lpstr>
      </vt:variant>
      <vt:variant>
        <vt:i4>1</vt:i4>
      </vt:variant>
      <vt:variant>
        <vt:lpstr>Títulos de slides</vt:lpstr>
      </vt:variant>
      <vt:variant>
        <vt:i4>63</vt:i4>
      </vt:variant>
    </vt:vector>
  </HeadingPairs>
  <TitlesOfParts>
    <vt:vector size="64" baseType="lpstr">
      <vt:lpstr>Tema do Office</vt:lpstr>
      <vt:lpstr>Slide 1</vt:lpstr>
      <vt:lpstr>Slide 2</vt:lpstr>
      <vt:lpstr>Slide 3</vt:lpstr>
      <vt:lpstr>  Contextualizando o Estudo Técnico Preliminar – ETP na Legislação</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Beirão Brandão</dc:creator>
  <cp:lastModifiedBy>fsandrade</cp:lastModifiedBy>
  <cp:revision>171</cp:revision>
  <dcterms:created xsi:type="dcterms:W3CDTF">2019-09-16T15:03:26Z</dcterms:created>
  <dcterms:modified xsi:type="dcterms:W3CDTF">2019-10-02T21:17:43Z</dcterms:modified>
</cp:coreProperties>
</file>