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4" r:id="rId6"/>
    <p:sldId id="262" r:id="rId7"/>
    <p:sldId id="267" r:id="rId8"/>
    <p:sldId id="268" r:id="rId9"/>
    <p:sldId id="266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4F63B-1E8D-44D5-9D9D-D2F73E1D0C8F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218B-17FD-4E60-B6E6-9B1658828F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Resultado de imagem para corrida bo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4187"/>
            <a:ext cx="9144000" cy="483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Obrigada!</a:t>
            </a:r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sz="2800" dirty="0" smtClean="0"/>
              <a:t>Viviane Miranda</a:t>
            </a:r>
          </a:p>
          <a:p>
            <a:pPr algn="ctr">
              <a:buNone/>
            </a:pPr>
            <a:r>
              <a:rPr lang="pt-BR" sz="2800" dirty="0" smtClean="0"/>
              <a:t>Auditora do Estado</a:t>
            </a:r>
          </a:p>
          <a:p>
            <a:pPr algn="ctr">
              <a:buNone/>
            </a:pPr>
            <a:r>
              <a:rPr lang="pt-BR" sz="2800" dirty="0" smtClean="0"/>
              <a:t>vmnascimento@cge.rj.gov.br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BOAS PRÁTICAS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Benchmarking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5182" r="85829" b="20434"/>
          <a:stretch>
            <a:fillRect/>
          </a:stretch>
        </p:blipFill>
        <p:spPr bwMode="auto">
          <a:xfrm>
            <a:off x="6444208" y="1563525"/>
            <a:ext cx="2176964" cy="52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esultado de imagem para NADO SINCRONIZ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473337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0599"/>
            <a:ext cx="9143999" cy="496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987824" y="1988840"/>
            <a:ext cx="554461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EXIGÊNCIAS INDEVIDAS NO EDITAL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Divisão em lotes (Súmula </a:t>
            </a:r>
            <a:r>
              <a:rPr lang="pt-BR" dirty="0"/>
              <a:t>247 do Tribunal de Contas da </a:t>
            </a:r>
            <a:r>
              <a:rPr lang="pt-BR" dirty="0" smtClean="0"/>
              <a:t>União</a:t>
            </a:r>
            <a:r>
              <a:rPr lang="pt-BR" dirty="0" smtClean="0"/>
              <a:t>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Ausência de disponibilidade financeira;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Não especificação adequada do objeto.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Pesquisa de preços precária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875" t="58125" r="29000" b="10818"/>
          <a:stretch>
            <a:fillRect/>
          </a:stretch>
        </p:blipFill>
        <p:spPr bwMode="auto">
          <a:xfrm>
            <a:off x="395536" y="2564904"/>
            <a:ext cx="8280920" cy="302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Ausência de estudo de </a:t>
            </a:r>
            <a:r>
              <a:rPr lang="pt-BR" dirty="0" err="1" smtClean="0"/>
              <a:t>vantajosidade</a:t>
            </a:r>
            <a:r>
              <a:rPr lang="pt-BR" dirty="0" smtClean="0"/>
              <a:t> que preveja o melhor modelo de avaliação para pagamento.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Exemplos:</a:t>
            </a:r>
            <a:endParaRPr lang="pt-BR" dirty="0">
              <a:solidFill>
                <a:srgbClr val="FF0000"/>
              </a:solidFill>
            </a:endParaRPr>
          </a:p>
          <a:p>
            <a:pPr lvl="1" algn="just"/>
            <a:r>
              <a:rPr lang="pt-BR" dirty="0" smtClean="0"/>
              <a:t>Modelo de previsão de pagamento efetivo de impressões; e</a:t>
            </a:r>
          </a:p>
          <a:p>
            <a:pPr lvl="1" algn="just"/>
            <a:r>
              <a:rPr lang="pt-BR" dirty="0" smtClean="0"/>
              <a:t>Modelo de avaliação da qualidade dos serviços prestados.</a:t>
            </a:r>
          </a:p>
          <a:p>
            <a:pPr lvl="1"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Planejamento de Auditoria para 2020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Auditoria Permanente de Contratos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Escopo: </a:t>
            </a:r>
            <a:r>
              <a:rPr lang="pt-BR" dirty="0" smtClean="0"/>
              <a:t>Preço, Entrega e Fiscalização.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Critério para seleção: </a:t>
            </a:r>
            <a:r>
              <a:rPr lang="pt-BR" dirty="0" smtClean="0"/>
              <a:t>Risco, Materialidade </a:t>
            </a:r>
            <a:r>
              <a:rPr lang="pt-BR" dirty="0" smtClean="0"/>
              <a:t>e </a:t>
            </a:r>
            <a:r>
              <a:rPr lang="pt-BR" dirty="0" smtClean="0">
                <a:solidFill>
                  <a:srgbClr val="FF0000"/>
                </a:solidFill>
              </a:rPr>
              <a:t>Relevância.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4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Mudança de Paradigma nos trabalhos da CGE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dos Contratos em Vigor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Avaliação para propiciar economia e melhor aderência normativa</a:t>
            </a:r>
          </a:p>
          <a:p>
            <a:endParaRPr lang="pt-BR" dirty="0"/>
          </a:p>
          <a:p>
            <a:r>
              <a:rPr lang="pt-BR" dirty="0" smtClean="0"/>
              <a:t>Aspectos além da conformidade documental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01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isque rio contra a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000"/>
            <a:ext cx="4817307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</TotalTime>
  <Words>131</Words>
  <Application>Microsoft Office PowerPoint</Application>
  <PresentationFormat>Apresentação na tela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BOAS PRÁTICAS</vt:lpstr>
      <vt:lpstr>Apresentação do PowerPoint</vt:lpstr>
      <vt:lpstr>Apresentação do PowerPoint</vt:lpstr>
      <vt:lpstr>Apresentação do PowerPoint</vt:lpstr>
      <vt:lpstr>Apresentação do PowerPoint</vt:lpstr>
      <vt:lpstr>Planejamento de Auditoria para 2020</vt:lpstr>
      <vt:lpstr>Mudança de Paradigma nos trabalhos da CGE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</dc:creator>
  <cp:lastModifiedBy>Internet Cejur Eventos</cp:lastModifiedBy>
  <cp:revision>4</cp:revision>
  <dcterms:created xsi:type="dcterms:W3CDTF">2019-09-27T13:49:59Z</dcterms:created>
  <dcterms:modified xsi:type="dcterms:W3CDTF">2019-09-27T18:48:37Z</dcterms:modified>
</cp:coreProperties>
</file>