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vml" ContentType="application/vnd.openxmlformats-officedocument.vmlDrawing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0" r:id="rId2"/>
    <p:sldId id="364" r:id="rId3"/>
    <p:sldId id="365" r:id="rId4"/>
    <p:sldId id="366" r:id="rId5"/>
    <p:sldId id="357" r:id="rId6"/>
    <p:sldId id="320" r:id="rId7"/>
    <p:sldId id="325" r:id="rId8"/>
    <p:sldId id="333" r:id="rId9"/>
    <p:sldId id="361" r:id="rId10"/>
    <p:sldId id="362" r:id="rId11"/>
    <p:sldId id="332" r:id="rId12"/>
    <p:sldId id="363" r:id="rId13"/>
    <p:sldId id="326" r:id="rId14"/>
    <p:sldId id="328" r:id="rId15"/>
    <p:sldId id="329" r:id="rId16"/>
    <p:sldId id="330" r:id="rId17"/>
    <p:sldId id="349" r:id="rId18"/>
    <p:sldId id="335" r:id="rId19"/>
    <p:sldId id="337" r:id="rId20"/>
    <p:sldId id="331" r:id="rId21"/>
    <p:sldId id="336" r:id="rId22"/>
    <p:sldId id="358" r:id="rId23"/>
    <p:sldId id="321" r:id="rId24"/>
    <p:sldId id="342" r:id="rId25"/>
    <p:sldId id="338" r:id="rId26"/>
    <p:sldId id="341" r:id="rId27"/>
    <p:sldId id="344" r:id="rId28"/>
    <p:sldId id="343" r:id="rId29"/>
    <p:sldId id="346" r:id="rId30"/>
    <p:sldId id="345" r:id="rId31"/>
    <p:sldId id="287" r:id="rId32"/>
    <p:sldId id="285" r:id="rId33"/>
    <p:sldId id="348" r:id="rId34"/>
    <p:sldId id="286" r:id="rId35"/>
    <p:sldId id="292" r:id="rId36"/>
    <p:sldId id="293" r:id="rId37"/>
    <p:sldId id="291" r:id="rId38"/>
    <p:sldId id="296" r:id="rId39"/>
    <p:sldId id="298" r:id="rId40"/>
    <p:sldId id="299" r:id="rId41"/>
    <p:sldId id="304" r:id="rId42"/>
    <p:sldId id="334" r:id="rId43"/>
    <p:sldId id="347" r:id="rId44"/>
    <p:sldId id="359" r:id="rId45"/>
    <p:sldId id="350" r:id="rId46"/>
    <p:sldId id="352" r:id="rId47"/>
    <p:sldId id="351" r:id="rId48"/>
    <p:sldId id="353" r:id="rId49"/>
    <p:sldId id="354" r:id="rId50"/>
    <p:sldId id="265" r:id="rId5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6072E8-3BD9-4944-AF53-9C1893280598}" type="doc">
      <dgm:prSet loTypeId="urn:microsoft.com/office/officeart/2005/8/layout/list1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9835D8F-B3FF-44DF-83B1-1ED5817930D9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1800" dirty="0">
              <a:effectLst/>
              <a:latin typeface="Calibri Light" panose="020F0302020204030204" pitchFamily="34" charset="0"/>
              <a:ea typeface="Times New Roman" panose="02020603050405020304" pitchFamily="18" charset="0"/>
            </a:rPr>
            <a:t>Aspectos gerais da fase preparatória das contratações</a:t>
          </a:r>
          <a:endParaRPr lang="pt-BR" sz="1800" dirty="0">
            <a:latin typeface="Calibri Light" panose="020F0302020204030204" pitchFamily="34" charset="0"/>
          </a:endParaRPr>
        </a:p>
      </dgm:t>
    </dgm:pt>
    <dgm:pt modelId="{E4104903-919F-4040-8F21-EEBC886A3D65}" type="parTrans" cxnId="{13AC74A3-4DBA-4C5C-978F-57A7D93DDD1F}">
      <dgm:prSet/>
      <dgm:spPr/>
      <dgm:t>
        <a:bodyPr/>
        <a:lstStyle/>
        <a:p>
          <a:endParaRPr lang="pt-BR"/>
        </a:p>
      </dgm:t>
    </dgm:pt>
    <dgm:pt modelId="{1FE35044-2F38-494E-903E-DDD6DB4492D4}" type="sibTrans" cxnId="{13AC74A3-4DBA-4C5C-978F-57A7D93DDD1F}">
      <dgm:prSet/>
      <dgm:spPr/>
      <dgm:t>
        <a:bodyPr/>
        <a:lstStyle/>
        <a:p>
          <a:endParaRPr lang="pt-BR"/>
        </a:p>
      </dgm:t>
    </dgm:pt>
    <dgm:pt modelId="{6172E796-4F16-497E-BB4A-60AD59971CA4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1800">
              <a:effectLst/>
              <a:latin typeface="Calibri Light" panose="020F0302020204030204" pitchFamily="34" charset="0"/>
              <a:ea typeface="Times New Roman" panose="02020603050405020304" pitchFamily="18" charset="0"/>
            </a:rPr>
            <a:t>Termo de Referência, Anteprojeto, Projeto </a:t>
          </a:r>
          <a:r>
            <a:rPr lang="pt-BR" sz="1800">
              <a:latin typeface="Calibri Light" panose="020F0302020204030204" pitchFamily="34" charset="0"/>
              <a:ea typeface="Times New Roman" panose="02020603050405020304" pitchFamily="18" charset="0"/>
            </a:rPr>
            <a:t>B</a:t>
          </a:r>
          <a:r>
            <a:rPr lang="pt-BR" sz="1800">
              <a:effectLst/>
              <a:latin typeface="Calibri Light" panose="020F0302020204030204" pitchFamily="34" charset="0"/>
              <a:ea typeface="Times New Roman" panose="02020603050405020304" pitchFamily="18" charset="0"/>
            </a:rPr>
            <a:t>ásico e Projeto </a:t>
          </a:r>
          <a:r>
            <a:rPr lang="pt-BR" sz="1800">
              <a:latin typeface="Calibri Light" panose="020F0302020204030204" pitchFamily="34" charset="0"/>
              <a:ea typeface="Times New Roman" panose="02020603050405020304" pitchFamily="18" charset="0"/>
            </a:rPr>
            <a:t>E</a:t>
          </a:r>
          <a:r>
            <a:rPr lang="pt-BR" sz="1800">
              <a:effectLst/>
              <a:latin typeface="Calibri Light" panose="020F0302020204030204" pitchFamily="34" charset="0"/>
              <a:ea typeface="Times New Roman" panose="02020603050405020304" pitchFamily="18" charset="0"/>
            </a:rPr>
            <a:t>xecutivo</a:t>
          </a:r>
          <a:endParaRPr lang="pt-BR" sz="1800" dirty="0">
            <a:latin typeface="Calibri Light" panose="020F0302020204030204" pitchFamily="34" charset="0"/>
          </a:endParaRPr>
        </a:p>
      </dgm:t>
    </dgm:pt>
    <dgm:pt modelId="{3D5534FF-9C32-46BB-83D9-8F9014700910}" type="parTrans" cxnId="{0B356FD0-4B09-4414-A311-BF96413365E9}">
      <dgm:prSet/>
      <dgm:spPr/>
      <dgm:t>
        <a:bodyPr/>
        <a:lstStyle/>
        <a:p>
          <a:endParaRPr lang="pt-BR"/>
        </a:p>
      </dgm:t>
    </dgm:pt>
    <dgm:pt modelId="{05757508-5F39-458F-8520-675E20CD629F}" type="sibTrans" cxnId="{0B356FD0-4B09-4414-A311-BF96413365E9}">
      <dgm:prSet/>
      <dgm:spPr/>
      <dgm:t>
        <a:bodyPr/>
        <a:lstStyle/>
        <a:p>
          <a:endParaRPr lang="pt-BR"/>
        </a:p>
      </dgm:t>
    </dgm:pt>
    <dgm:pt modelId="{DF5427A3-E5CA-484D-A1F0-3DE432941753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1800">
              <a:effectLst/>
              <a:latin typeface="Calibri Light" panose="020F0302020204030204" pitchFamily="34" charset="0"/>
              <a:ea typeface="Times New Roman" panose="02020603050405020304" pitchFamily="18" charset="0"/>
            </a:rPr>
            <a:t>Estimativa do valor da contratação</a:t>
          </a:r>
          <a:endParaRPr lang="pt-BR" sz="1800" dirty="0">
            <a:latin typeface="Calibri Light" panose="020F0302020204030204" pitchFamily="34" charset="0"/>
          </a:endParaRPr>
        </a:p>
      </dgm:t>
    </dgm:pt>
    <dgm:pt modelId="{95FFCF24-B9B5-4209-AB24-ADD02F77F966}" type="parTrans" cxnId="{8E7CE28B-295F-44C8-AC39-E5165D15F996}">
      <dgm:prSet/>
      <dgm:spPr/>
      <dgm:t>
        <a:bodyPr/>
        <a:lstStyle/>
        <a:p>
          <a:endParaRPr lang="pt-BR"/>
        </a:p>
      </dgm:t>
    </dgm:pt>
    <dgm:pt modelId="{6854A595-FB23-4602-8263-BA9BB99C47E6}" type="sibTrans" cxnId="{8E7CE28B-295F-44C8-AC39-E5165D15F996}">
      <dgm:prSet/>
      <dgm:spPr/>
      <dgm:t>
        <a:bodyPr/>
        <a:lstStyle/>
        <a:p>
          <a:endParaRPr lang="pt-BR"/>
        </a:p>
      </dgm:t>
    </dgm:pt>
    <dgm:pt modelId="{CCE59DB4-5022-487C-9966-2396277C9C96}">
      <dgm:prSet custT="1"/>
      <dgm:spPr/>
      <dgm:t>
        <a:bodyPr/>
        <a:lstStyle/>
        <a:p>
          <a:r>
            <a:rPr lang="pt-BR" sz="1800">
              <a:effectLst/>
              <a:latin typeface="Calibri Light" panose="020F0302020204030204" pitchFamily="34" charset="0"/>
              <a:ea typeface="Times New Roman" panose="02020603050405020304" pitchFamily="18" charset="0"/>
            </a:rPr>
            <a:t>Relatório Analítico de Pesquisa de Preços</a:t>
          </a:r>
          <a:endParaRPr lang="pt-BR" sz="1800" dirty="0">
            <a:latin typeface="Calibri Light" panose="020F0302020204030204" pitchFamily="34" charset="0"/>
          </a:endParaRPr>
        </a:p>
      </dgm:t>
    </dgm:pt>
    <dgm:pt modelId="{3EE8C7D1-56A9-43E2-B6B7-D7ACA9A63392}" type="parTrans" cxnId="{FF852321-A0A5-44EB-91C3-911D9FEC3AA5}">
      <dgm:prSet/>
      <dgm:spPr/>
      <dgm:t>
        <a:bodyPr/>
        <a:lstStyle/>
        <a:p>
          <a:endParaRPr lang="pt-BR"/>
        </a:p>
      </dgm:t>
    </dgm:pt>
    <dgm:pt modelId="{B465E21D-C9D0-4057-8CE7-0370967ED7A9}" type="sibTrans" cxnId="{FF852321-A0A5-44EB-91C3-911D9FEC3AA5}">
      <dgm:prSet/>
      <dgm:spPr/>
      <dgm:t>
        <a:bodyPr/>
        <a:lstStyle/>
        <a:p>
          <a:endParaRPr lang="pt-BR"/>
        </a:p>
      </dgm:t>
    </dgm:pt>
    <dgm:pt modelId="{D3120D57-D128-4AD5-B6F4-208FB29A4D7A}">
      <dgm:prSet custT="1"/>
      <dgm:spPr/>
      <dgm:t>
        <a:bodyPr/>
        <a:lstStyle/>
        <a:p>
          <a:r>
            <a:rPr lang="pt-BR" sz="1800">
              <a:effectLst/>
              <a:latin typeface="Calibri Light" panose="020F0302020204030204" pitchFamily="34" charset="0"/>
              <a:ea typeface="Times New Roman" panose="02020603050405020304" pitchFamily="18" charset="0"/>
            </a:rPr>
            <a:t>Elaboração do edital e da minuta de contrato</a:t>
          </a:r>
          <a:endParaRPr lang="pt-BR" sz="1800" dirty="0">
            <a:latin typeface="Calibri Light" panose="020F0302020204030204" pitchFamily="34" charset="0"/>
          </a:endParaRPr>
        </a:p>
      </dgm:t>
    </dgm:pt>
    <dgm:pt modelId="{B8F1D7CF-7FF7-4D31-BCF8-350AA241484C}" type="parTrans" cxnId="{E435CBCC-3207-4A1C-8D4A-34681F4FA143}">
      <dgm:prSet/>
      <dgm:spPr/>
      <dgm:t>
        <a:bodyPr/>
        <a:lstStyle/>
        <a:p>
          <a:endParaRPr lang="pt-BR"/>
        </a:p>
      </dgm:t>
    </dgm:pt>
    <dgm:pt modelId="{E5C4C5CD-96A0-4203-8D44-7A548C10823A}" type="sibTrans" cxnId="{E435CBCC-3207-4A1C-8D4A-34681F4FA143}">
      <dgm:prSet/>
      <dgm:spPr/>
      <dgm:t>
        <a:bodyPr/>
        <a:lstStyle/>
        <a:p>
          <a:endParaRPr lang="pt-BR"/>
        </a:p>
      </dgm:t>
    </dgm:pt>
    <dgm:pt modelId="{ABC3125C-BCA8-41FA-A5C4-4DB39F41B00D}">
      <dgm:prSet custT="1"/>
      <dgm:spPr/>
      <dgm:t>
        <a:bodyPr/>
        <a:lstStyle/>
        <a:p>
          <a:r>
            <a:rPr lang="pt-BR" sz="1800" dirty="0">
              <a:effectLst/>
              <a:latin typeface="Calibri Light" panose="020F0302020204030204" pitchFamily="34" charset="0"/>
              <a:ea typeface="Times New Roman" panose="02020603050405020304" pitchFamily="18" charset="0"/>
            </a:rPr>
            <a:t>Jurisprudência da fase preparatória das contratações </a:t>
          </a:r>
          <a:endParaRPr lang="pt-BR" sz="1800" dirty="0">
            <a:latin typeface="Calibri Light" panose="020F0302020204030204" pitchFamily="34" charset="0"/>
          </a:endParaRPr>
        </a:p>
      </dgm:t>
    </dgm:pt>
    <dgm:pt modelId="{85E19C5B-52A6-4163-9174-89542B72CA31}" type="parTrans" cxnId="{BD7D2BA7-39E5-4801-A705-9A296C9FEA1E}">
      <dgm:prSet/>
      <dgm:spPr/>
      <dgm:t>
        <a:bodyPr/>
        <a:lstStyle/>
        <a:p>
          <a:endParaRPr lang="pt-BR"/>
        </a:p>
      </dgm:t>
    </dgm:pt>
    <dgm:pt modelId="{755F1C0E-93BA-463B-8620-5FDB8A02BDCA}" type="sibTrans" cxnId="{BD7D2BA7-39E5-4801-A705-9A296C9FEA1E}">
      <dgm:prSet/>
      <dgm:spPr/>
      <dgm:t>
        <a:bodyPr/>
        <a:lstStyle/>
        <a:p>
          <a:endParaRPr lang="pt-BR"/>
        </a:p>
      </dgm:t>
    </dgm:pt>
    <dgm:pt modelId="{84C2C921-A926-4F19-B38C-278BC7F5BD66}" type="pres">
      <dgm:prSet presAssocID="{8A6072E8-3BD9-4944-AF53-9C18932805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12534B0-0C85-4C20-8849-674846FE1BA5}" type="pres">
      <dgm:prSet presAssocID="{F9835D8F-B3FF-44DF-83B1-1ED5817930D9}" presName="parentLin" presStyleCnt="0"/>
      <dgm:spPr/>
    </dgm:pt>
    <dgm:pt modelId="{F9917AA8-BC71-4617-B96C-116E74D136DD}" type="pres">
      <dgm:prSet presAssocID="{F9835D8F-B3FF-44DF-83B1-1ED5817930D9}" presName="parentLeftMargin" presStyleLbl="node1" presStyleIdx="0" presStyleCnt="6"/>
      <dgm:spPr/>
      <dgm:t>
        <a:bodyPr/>
        <a:lstStyle/>
        <a:p>
          <a:endParaRPr lang="pt-BR"/>
        </a:p>
      </dgm:t>
    </dgm:pt>
    <dgm:pt modelId="{9F981964-7671-4C53-B37F-64FE30A3C2EE}" type="pres">
      <dgm:prSet presAssocID="{F9835D8F-B3FF-44DF-83B1-1ED5817930D9}" presName="parentText" presStyleLbl="node1" presStyleIdx="0" presStyleCnt="6" custScaleX="10704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688FC7-5F7C-4A1E-90EA-E996818E2663}" type="pres">
      <dgm:prSet presAssocID="{F9835D8F-B3FF-44DF-83B1-1ED5817930D9}" presName="negativeSpace" presStyleCnt="0"/>
      <dgm:spPr/>
    </dgm:pt>
    <dgm:pt modelId="{05298D25-8BA8-4A03-8496-78E3C1E34A90}" type="pres">
      <dgm:prSet presAssocID="{F9835D8F-B3FF-44DF-83B1-1ED5817930D9}" presName="childText" presStyleLbl="conFgAcc1" presStyleIdx="0" presStyleCnt="6">
        <dgm:presLayoutVars>
          <dgm:bulletEnabled val="1"/>
        </dgm:presLayoutVars>
      </dgm:prSet>
      <dgm:spPr/>
    </dgm:pt>
    <dgm:pt modelId="{00069A4C-6B8A-4F4E-B462-CEA7EFBE6DAB}" type="pres">
      <dgm:prSet presAssocID="{1FE35044-2F38-494E-903E-DDD6DB4492D4}" presName="spaceBetweenRectangles" presStyleCnt="0"/>
      <dgm:spPr/>
    </dgm:pt>
    <dgm:pt modelId="{6CE9E052-E77F-4A5E-B835-C592206C07CD}" type="pres">
      <dgm:prSet presAssocID="{6172E796-4F16-497E-BB4A-60AD59971CA4}" presName="parentLin" presStyleCnt="0"/>
      <dgm:spPr/>
    </dgm:pt>
    <dgm:pt modelId="{25ACB8D7-3985-40A0-976D-425B10DC38E5}" type="pres">
      <dgm:prSet presAssocID="{6172E796-4F16-497E-BB4A-60AD59971CA4}" presName="parentLeftMargin" presStyleLbl="node1" presStyleIdx="0" presStyleCnt="6"/>
      <dgm:spPr/>
      <dgm:t>
        <a:bodyPr/>
        <a:lstStyle/>
        <a:p>
          <a:endParaRPr lang="pt-BR"/>
        </a:p>
      </dgm:t>
    </dgm:pt>
    <dgm:pt modelId="{59937AC8-9A2A-4123-BD96-B8A7508E74F2}" type="pres">
      <dgm:prSet presAssocID="{6172E796-4F16-497E-BB4A-60AD59971CA4}" presName="parentText" presStyleLbl="node1" presStyleIdx="1" presStyleCnt="6" custScaleX="13266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A076E9-FD25-45BC-9050-5126C975C303}" type="pres">
      <dgm:prSet presAssocID="{6172E796-4F16-497E-BB4A-60AD59971CA4}" presName="negativeSpace" presStyleCnt="0"/>
      <dgm:spPr/>
    </dgm:pt>
    <dgm:pt modelId="{2375E230-DBFD-4D49-9CEA-1A6ABBFE637B}" type="pres">
      <dgm:prSet presAssocID="{6172E796-4F16-497E-BB4A-60AD59971CA4}" presName="childText" presStyleLbl="conFgAcc1" presStyleIdx="1" presStyleCnt="6">
        <dgm:presLayoutVars>
          <dgm:bulletEnabled val="1"/>
        </dgm:presLayoutVars>
      </dgm:prSet>
      <dgm:spPr/>
    </dgm:pt>
    <dgm:pt modelId="{DCFD9F68-B7DF-4A80-938F-237C57C8CE68}" type="pres">
      <dgm:prSet presAssocID="{05757508-5F39-458F-8520-675E20CD629F}" presName="spaceBetweenRectangles" presStyleCnt="0"/>
      <dgm:spPr/>
    </dgm:pt>
    <dgm:pt modelId="{99F8F8AD-5BE6-4AAA-93CD-68878BEA7B71}" type="pres">
      <dgm:prSet presAssocID="{DF5427A3-E5CA-484D-A1F0-3DE432941753}" presName="parentLin" presStyleCnt="0"/>
      <dgm:spPr/>
    </dgm:pt>
    <dgm:pt modelId="{36E98BBF-3B30-4B9F-974D-EA609DE0D933}" type="pres">
      <dgm:prSet presAssocID="{DF5427A3-E5CA-484D-A1F0-3DE432941753}" presName="parentLeftMargin" presStyleLbl="node1" presStyleIdx="1" presStyleCnt="6"/>
      <dgm:spPr/>
      <dgm:t>
        <a:bodyPr/>
        <a:lstStyle/>
        <a:p>
          <a:endParaRPr lang="pt-BR"/>
        </a:p>
      </dgm:t>
    </dgm:pt>
    <dgm:pt modelId="{8BBE858D-2BCE-4FB4-8FDF-15583709314E}" type="pres">
      <dgm:prSet presAssocID="{DF5427A3-E5CA-484D-A1F0-3DE43294175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6550FD4-8F0E-48B9-B766-85B1ED66E662}" type="pres">
      <dgm:prSet presAssocID="{DF5427A3-E5CA-484D-A1F0-3DE432941753}" presName="negativeSpace" presStyleCnt="0"/>
      <dgm:spPr/>
    </dgm:pt>
    <dgm:pt modelId="{E5CE61F0-3469-4635-A677-0BB6E0004472}" type="pres">
      <dgm:prSet presAssocID="{DF5427A3-E5CA-484D-A1F0-3DE432941753}" presName="childText" presStyleLbl="conFgAcc1" presStyleIdx="2" presStyleCnt="6">
        <dgm:presLayoutVars>
          <dgm:bulletEnabled val="1"/>
        </dgm:presLayoutVars>
      </dgm:prSet>
      <dgm:spPr/>
    </dgm:pt>
    <dgm:pt modelId="{A92A498C-8F90-47F9-ABA1-9E842AEB3FD3}" type="pres">
      <dgm:prSet presAssocID="{6854A595-FB23-4602-8263-BA9BB99C47E6}" presName="spaceBetweenRectangles" presStyleCnt="0"/>
      <dgm:spPr/>
    </dgm:pt>
    <dgm:pt modelId="{0D4DAEF3-2F65-4FB1-B4A7-146F2AECDDDE}" type="pres">
      <dgm:prSet presAssocID="{CCE59DB4-5022-487C-9966-2396277C9C96}" presName="parentLin" presStyleCnt="0"/>
      <dgm:spPr/>
    </dgm:pt>
    <dgm:pt modelId="{25D64B2A-F105-4911-8A28-86F57B6F24BB}" type="pres">
      <dgm:prSet presAssocID="{CCE59DB4-5022-487C-9966-2396277C9C96}" presName="parentLeftMargin" presStyleLbl="node1" presStyleIdx="2" presStyleCnt="6"/>
      <dgm:spPr/>
      <dgm:t>
        <a:bodyPr/>
        <a:lstStyle/>
        <a:p>
          <a:endParaRPr lang="pt-BR"/>
        </a:p>
      </dgm:t>
    </dgm:pt>
    <dgm:pt modelId="{F07BAD42-37BB-4692-835A-0FF4AF54847D}" type="pres">
      <dgm:prSet presAssocID="{CCE59DB4-5022-487C-9966-2396277C9C9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55D79B-AD73-407E-91F2-C1F1C92E3DAB}" type="pres">
      <dgm:prSet presAssocID="{CCE59DB4-5022-487C-9966-2396277C9C96}" presName="negativeSpace" presStyleCnt="0"/>
      <dgm:spPr/>
    </dgm:pt>
    <dgm:pt modelId="{7EBB778B-659D-4B97-BA94-11D86FFBC193}" type="pres">
      <dgm:prSet presAssocID="{CCE59DB4-5022-487C-9966-2396277C9C96}" presName="childText" presStyleLbl="conFgAcc1" presStyleIdx="3" presStyleCnt="6">
        <dgm:presLayoutVars>
          <dgm:bulletEnabled val="1"/>
        </dgm:presLayoutVars>
      </dgm:prSet>
      <dgm:spPr/>
    </dgm:pt>
    <dgm:pt modelId="{4F3A9EF9-1FD2-4BD7-8F92-A3E025AE3319}" type="pres">
      <dgm:prSet presAssocID="{B465E21D-C9D0-4057-8CE7-0370967ED7A9}" presName="spaceBetweenRectangles" presStyleCnt="0"/>
      <dgm:spPr/>
    </dgm:pt>
    <dgm:pt modelId="{A6621FF4-93C1-44F3-9C31-270E13A5C17D}" type="pres">
      <dgm:prSet presAssocID="{D3120D57-D128-4AD5-B6F4-208FB29A4D7A}" presName="parentLin" presStyleCnt="0"/>
      <dgm:spPr/>
    </dgm:pt>
    <dgm:pt modelId="{3733DE12-25FB-4482-880C-0D658556C51D}" type="pres">
      <dgm:prSet presAssocID="{D3120D57-D128-4AD5-B6F4-208FB29A4D7A}" presName="parentLeftMargin" presStyleLbl="node1" presStyleIdx="3" presStyleCnt="6"/>
      <dgm:spPr/>
      <dgm:t>
        <a:bodyPr/>
        <a:lstStyle/>
        <a:p>
          <a:endParaRPr lang="pt-BR"/>
        </a:p>
      </dgm:t>
    </dgm:pt>
    <dgm:pt modelId="{5614EB91-9A8F-4B6F-A49D-B0042B58556A}" type="pres">
      <dgm:prSet presAssocID="{D3120D57-D128-4AD5-B6F4-208FB29A4D7A}" presName="parentText" presStyleLbl="node1" presStyleIdx="4" presStyleCnt="6" custScaleX="10120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B2FED9-A6B9-4A16-86D0-AD95FE889607}" type="pres">
      <dgm:prSet presAssocID="{D3120D57-D128-4AD5-B6F4-208FB29A4D7A}" presName="negativeSpace" presStyleCnt="0"/>
      <dgm:spPr/>
    </dgm:pt>
    <dgm:pt modelId="{0198F4D0-584E-4370-BE34-0CEDCAC5EC3C}" type="pres">
      <dgm:prSet presAssocID="{D3120D57-D128-4AD5-B6F4-208FB29A4D7A}" presName="childText" presStyleLbl="conFgAcc1" presStyleIdx="4" presStyleCnt="6">
        <dgm:presLayoutVars>
          <dgm:bulletEnabled val="1"/>
        </dgm:presLayoutVars>
      </dgm:prSet>
      <dgm:spPr/>
    </dgm:pt>
    <dgm:pt modelId="{C427DC55-B368-4A75-B8EF-D12608F8A27C}" type="pres">
      <dgm:prSet presAssocID="{E5C4C5CD-96A0-4203-8D44-7A548C10823A}" presName="spaceBetweenRectangles" presStyleCnt="0"/>
      <dgm:spPr/>
    </dgm:pt>
    <dgm:pt modelId="{CC2E4466-9680-4EA5-B9E7-AE7470D5025B}" type="pres">
      <dgm:prSet presAssocID="{ABC3125C-BCA8-41FA-A5C4-4DB39F41B00D}" presName="parentLin" presStyleCnt="0"/>
      <dgm:spPr/>
    </dgm:pt>
    <dgm:pt modelId="{9DA84AE8-D2AA-4CFD-915C-6CCB82ECA728}" type="pres">
      <dgm:prSet presAssocID="{ABC3125C-BCA8-41FA-A5C4-4DB39F41B00D}" presName="parentLeftMargin" presStyleLbl="node1" presStyleIdx="4" presStyleCnt="6"/>
      <dgm:spPr/>
      <dgm:t>
        <a:bodyPr/>
        <a:lstStyle/>
        <a:p>
          <a:endParaRPr lang="pt-BR"/>
        </a:p>
      </dgm:t>
    </dgm:pt>
    <dgm:pt modelId="{F5A395D3-4E66-4E4C-9E46-D6509415F6D7}" type="pres">
      <dgm:prSet presAssocID="{ABC3125C-BCA8-41FA-A5C4-4DB39F41B00D}" presName="parentText" presStyleLbl="node1" presStyleIdx="5" presStyleCnt="6" custScaleX="11133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8DBBAE-0704-41E8-A169-8C080BFD7626}" type="pres">
      <dgm:prSet presAssocID="{ABC3125C-BCA8-41FA-A5C4-4DB39F41B00D}" presName="negativeSpace" presStyleCnt="0"/>
      <dgm:spPr/>
    </dgm:pt>
    <dgm:pt modelId="{B91F331F-8ED3-4C52-8887-506F18BB2A29}" type="pres">
      <dgm:prSet presAssocID="{ABC3125C-BCA8-41FA-A5C4-4DB39F41B00D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B356FD0-4B09-4414-A311-BF96413365E9}" srcId="{8A6072E8-3BD9-4944-AF53-9C1893280598}" destId="{6172E796-4F16-497E-BB4A-60AD59971CA4}" srcOrd="1" destOrd="0" parTransId="{3D5534FF-9C32-46BB-83D9-8F9014700910}" sibTransId="{05757508-5F39-458F-8520-675E20CD629F}"/>
    <dgm:cxn modelId="{1B897D3B-45A4-45F8-A8D7-774F6C5DAC26}" type="presOf" srcId="{F9835D8F-B3FF-44DF-83B1-1ED5817930D9}" destId="{9F981964-7671-4C53-B37F-64FE30A3C2EE}" srcOrd="1" destOrd="0" presId="urn:microsoft.com/office/officeart/2005/8/layout/list1"/>
    <dgm:cxn modelId="{05916C22-E1A5-43D3-A17C-F98BE0353E81}" type="presOf" srcId="{DF5427A3-E5CA-484D-A1F0-3DE432941753}" destId="{8BBE858D-2BCE-4FB4-8FDF-15583709314E}" srcOrd="1" destOrd="0" presId="urn:microsoft.com/office/officeart/2005/8/layout/list1"/>
    <dgm:cxn modelId="{365D60BB-189E-4514-BAD5-E1710FF12EB1}" type="presOf" srcId="{D3120D57-D128-4AD5-B6F4-208FB29A4D7A}" destId="{5614EB91-9A8F-4B6F-A49D-B0042B58556A}" srcOrd="1" destOrd="0" presId="urn:microsoft.com/office/officeart/2005/8/layout/list1"/>
    <dgm:cxn modelId="{86A7B2C3-E6FE-4576-9F54-D2D4FA19D5BB}" type="presOf" srcId="{ABC3125C-BCA8-41FA-A5C4-4DB39F41B00D}" destId="{F5A395D3-4E66-4E4C-9E46-D6509415F6D7}" srcOrd="1" destOrd="0" presId="urn:microsoft.com/office/officeart/2005/8/layout/list1"/>
    <dgm:cxn modelId="{FF852321-A0A5-44EB-91C3-911D9FEC3AA5}" srcId="{8A6072E8-3BD9-4944-AF53-9C1893280598}" destId="{CCE59DB4-5022-487C-9966-2396277C9C96}" srcOrd="3" destOrd="0" parTransId="{3EE8C7D1-56A9-43E2-B6B7-D7ACA9A63392}" sibTransId="{B465E21D-C9D0-4057-8CE7-0370967ED7A9}"/>
    <dgm:cxn modelId="{0039FF1E-06EE-4FC1-A812-8D31C3409049}" type="presOf" srcId="{D3120D57-D128-4AD5-B6F4-208FB29A4D7A}" destId="{3733DE12-25FB-4482-880C-0D658556C51D}" srcOrd="0" destOrd="0" presId="urn:microsoft.com/office/officeart/2005/8/layout/list1"/>
    <dgm:cxn modelId="{13AC74A3-4DBA-4C5C-978F-57A7D93DDD1F}" srcId="{8A6072E8-3BD9-4944-AF53-9C1893280598}" destId="{F9835D8F-B3FF-44DF-83B1-1ED5817930D9}" srcOrd="0" destOrd="0" parTransId="{E4104903-919F-4040-8F21-EEBC886A3D65}" sibTransId="{1FE35044-2F38-494E-903E-DDD6DB4492D4}"/>
    <dgm:cxn modelId="{68F424C5-8FEF-4A4B-A93F-2A558CAEE5A2}" type="presOf" srcId="{F9835D8F-B3FF-44DF-83B1-1ED5817930D9}" destId="{F9917AA8-BC71-4617-B96C-116E74D136DD}" srcOrd="0" destOrd="0" presId="urn:microsoft.com/office/officeart/2005/8/layout/list1"/>
    <dgm:cxn modelId="{4226C40F-7FB4-43F6-97DC-2437DABAAFEA}" type="presOf" srcId="{6172E796-4F16-497E-BB4A-60AD59971CA4}" destId="{59937AC8-9A2A-4123-BD96-B8A7508E74F2}" srcOrd="1" destOrd="0" presId="urn:microsoft.com/office/officeart/2005/8/layout/list1"/>
    <dgm:cxn modelId="{DE21AA91-6AB1-4DA2-B36B-8505C8E30833}" type="presOf" srcId="{CCE59DB4-5022-487C-9966-2396277C9C96}" destId="{25D64B2A-F105-4911-8A28-86F57B6F24BB}" srcOrd="0" destOrd="0" presId="urn:microsoft.com/office/officeart/2005/8/layout/list1"/>
    <dgm:cxn modelId="{9D1E0812-F5EB-4CB1-AEC6-DA1152A60DFC}" type="presOf" srcId="{CCE59DB4-5022-487C-9966-2396277C9C96}" destId="{F07BAD42-37BB-4692-835A-0FF4AF54847D}" srcOrd="1" destOrd="0" presId="urn:microsoft.com/office/officeart/2005/8/layout/list1"/>
    <dgm:cxn modelId="{6BC56890-7539-4434-A8A7-3316B5F1890E}" type="presOf" srcId="{6172E796-4F16-497E-BB4A-60AD59971CA4}" destId="{25ACB8D7-3985-40A0-976D-425B10DC38E5}" srcOrd="0" destOrd="0" presId="urn:microsoft.com/office/officeart/2005/8/layout/list1"/>
    <dgm:cxn modelId="{5B420824-2E8F-4091-B619-64E748F07E83}" type="presOf" srcId="{8A6072E8-3BD9-4944-AF53-9C1893280598}" destId="{84C2C921-A926-4F19-B38C-278BC7F5BD66}" srcOrd="0" destOrd="0" presId="urn:microsoft.com/office/officeart/2005/8/layout/list1"/>
    <dgm:cxn modelId="{40D7298B-CEB1-4356-90C7-31F37FE6D24B}" type="presOf" srcId="{DF5427A3-E5CA-484D-A1F0-3DE432941753}" destId="{36E98BBF-3B30-4B9F-974D-EA609DE0D933}" srcOrd="0" destOrd="0" presId="urn:microsoft.com/office/officeart/2005/8/layout/list1"/>
    <dgm:cxn modelId="{E435CBCC-3207-4A1C-8D4A-34681F4FA143}" srcId="{8A6072E8-3BD9-4944-AF53-9C1893280598}" destId="{D3120D57-D128-4AD5-B6F4-208FB29A4D7A}" srcOrd="4" destOrd="0" parTransId="{B8F1D7CF-7FF7-4D31-BCF8-350AA241484C}" sibTransId="{E5C4C5CD-96A0-4203-8D44-7A548C10823A}"/>
    <dgm:cxn modelId="{8E7CE28B-295F-44C8-AC39-E5165D15F996}" srcId="{8A6072E8-3BD9-4944-AF53-9C1893280598}" destId="{DF5427A3-E5CA-484D-A1F0-3DE432941753}" srcOrd="2" destOrd="0" parTransId="{95FFCF24-B9B5-4209-AB24-ADD02F77F966}" sibTransId="{6854A595-FB23-4602-8263-BA9BB99C47E6}"/>
    <dgm:cxn modelId="{66C5FF90-E34F-49E4-B6FD-FEB224BC342B}" type="presOf" srcId="{ABC3125C-BCA8-41FA-A5C4-4DB39F41B00D}" destId="{9DA84AE8-D2AA-4CFD-915C-6CCB82ECA728}" srcOrd="0" destOrd="0" presId="urn:microsoft.com/office/officeart/2005/8/layout/list1"/>
    <dgm:cxn modelId="{BD7D2BA7-39E5-4801-A705-9A296C9FEA1E}" srcId="{8A6072E8-3BD9-4944-AF53-9C1893280598}" destId="{ABC3125C-BCA8-41FA-A5C4-4DB39F41B00D}" srcOrd="5" destOrd="0" parTransId="{85E19C5B-52A6-4163-9174-89542B72CA31}" sibTransId="{755F1C0E-93BA-463B-8620-5FDB8A02BDCA}"/>
    <dgm:cxn modelId="{7420E8B1-1496-4405-9A52-7289A0C58A93}" type="presParOf" srcId="{84C2C921-A926-4F19-B38C-278BC7F5BD66}" destId="{512534B0-0C85-4C20-8849-674846FE1BA5}" srcOrd="0" destOrd="0" presId="urn:microsoft.com/office/officeart/2005/8/layout/list1"/>
    <dgm:cxn modelId="{F245194E-5979-4A0D-B1DE-26CBF2A7D20D}" type="presParOf" srcId="{512534B0-0C85-4C20-8849-674846FE1BA5}" destId="{F9917AA8-BC71-4617-B96C-116E74D136DD}" srcOrd="0" destOrd="0" presId="urn:microsoft.com/office/officeart/2005/8/layout/list1"/>
    <dgm:cxn modelId="{CBBF808F-C256-4FAD-80B3-9A8369736FF7}" type="presParOf" srcId="{512534B0-0C85-4C20-8849-674846FE1BA5}" destId="{9F981964-7671-4C53-B37F-64FE30A3C2EE}" srcOrd="1" destOrd="0" presId="urn:microsoft.com/office/officeart/2005/8/layout/list1"/>
    <dgm:cxn modelId="{0FDE2191-8316-4E9E-B136-E45FA2F30053}" type="presParOf" srcId="{84C2C921-A926-4F19-B38C-278BC7F5BD66}" destId="{19688FC7-5F7C-4A1E-90EA-E996818E2663}" srcOrd="1" destOrd="0" presId="urn:microsoft.com/office/officeart/2005/8/layout/list1"/>
    <dgm:cxn modelId="{DD5A00B1-B253-410F-AD42-DEB8589FA547}" type="presParOf" srcId="{84C2C921-A926-4F19-B38C-278BC7F5BD66}" destId="{05298D25-8BA8-4A03-8496-78E3C1E34A90}" srcOrd="2" destOrd="0" presId="urn:microsoft.com/office/officeart/2005/8/layout/list1"/>
    <dgm:cxn modelId="{D4ECF23B-357A-48B6-A169-0AC417836C8C}" type="presParOf" srcId="{84C2C921-A926-4F19-B38C-278BC7F5BD66}" destId="{00069A4C-6B8A-4F4E-B462-CEA7EFBE6DAB}" srcOrd="3" destOrd="0" presId="urn:microsoft.com/office/officeart/2005/8/layout/list1"/>
    <dgm:cxn modelId="{E8282681-9EB2-4FD9-B71D-F72524F29B4A}" type="presParOf" srcId="{84C2C921-A926-4F19-B38C-278BC7F5BD66}" destId="{6CE9E052-E77F-4A5E-B835-C592206C07CD}" srcOrd="4" destOrd="0" presId="urn:microsoft.com/office/officeart/2005/8/layout/list1"/>
    <dgm:cxn modelId="{E1865466-62E3-4D2E-A5B5-4FC56D29F1AC}" type="presParOf" srcId="{6CE9E052-E77F-4A5E-B835-C592206C07CD}" destId="{25ACB8D7-3985-40A0-976D-425B10DC38E5}" srcOrd="0" destOrd="0" presId="urn:microsoft.com/office/officeart/2005/8/layout/list1"/>
    <dgm:cxn modelId="{25202C76-6038-441E-82EB-E6E6CAB537F8}" type="presParOf" srcId="{6CE9E052-E77F-4A5E-B835-C592206C07CD}" destId="{59937AC8-9A2A-4123-BD96-B8A7508E74F2}" srcOrd="1" destOrd="0" presId="urn:microsoft.com/office/officeart/2005/8/layout/list1"/>
    <dgm:cxn modelId="{8E4C95E3-8490-431F-82D3-6B8BF2CF05A1}" type="presParOf" srcId="{84C2C921-A926-4F19-B38C-278BC7F5BD66}" destId="{05A076E9-FD25-45BC-9050-5126C975C303}" srcOrd="5" destOrd="0" presId="urn:microsoft.com/office/officeart/2005/8/layout/list1"/>
    <dgm:cxn modelId="{1C9DBC3E-70B7-4E8E-A699-0B52780C6221}" type="presParOf" srcId="{84C2C921-A926-4F19-B38C-278BC7F5BD66}" destId="{2375E230-DBFD-4D49-9CEA-1A6ABBFE637B}" srcOrd="6" destOrd="0" presId="urn:microsoft.com/office/officeart/2005/8/layout/list1"/>
    <dgm:cxn modelId="{0C867F06-D736-4B83-BC73-8D5F871924BE}" type="presParOf" srcId="{84C2C921-A926-4F19-B38C-278BC7F5BD66}" destId="{DCFD9F68-B7DF-4A80-938F-237C57C8CE68}" srcOrd="7" destOrd="0" presId="urn:microsoft.com/office/officeart/2005/8/layout/list1"/>
    <dgm:cxn modelId="{39842C49-2E6B-4926-A422-A501C4244D17}" type="presParOf" srcId="{84C2C921-A926-4F19-B38C-278BC7F5BD66}" destId="{99F8F8AD-5BE6-4AAA-93CD-68878BEA7B71}" srcOrd="8" destOrd="0" presId="urn:microsoft.com/office/officeart/2005/8/layout/list1"/>
    <dgm:cxn modelId="{434B17C0-9BF6-47F7-A85F-67566359F896}" type="presParOf" srcId="{99F8F8AD-5BE6-4AAA-93CD-68878BEA7B71}" destId="{36E98BBF-3B30-4B9F-974D-EA609DE0D933}" srcOrd="0" destOrd="0" presId="urn:microsoft.com/office/officeart/2005/8/layout/list1"/>
    <dgm:cxn modelId="{A5F83FC0-A888-4174-A4F2-7BE0456104F5}" type="presParOf" srcId="{99F8F8AD-5BE6-4AAA-93CD-68878BEA7B71}" destId="{8BBE858D-2BCE-4FB4-8FDF-15583709314E}" srcOrd="1" destOrd="0" presId="urn:microsoft.com/office/officeart/2005/8/layout/list1"/>
    <dgm:cxn modelId="{2F929F09-4483-457A-A7C2-FC5411571918}" type="presParOf" srcId="{84C2C921-A926-4F19-B38C-278BC7F5BD66}" destId="{C6550FD4-8F0E-48B9-B766-85B1ED66E662}" srcOrd="9" destOrd="0" presId="urn:microsoft.com/office/officeart/2005/8/layout/list1"/>
    <dgm:cxn modelId="{408F49C8-A3F9-478C-BCC2-FA5B1A6611DD}" type="presParOf" srcId="{84C2C921-A926-4F19-B38C-278BC7F5BD66}" destId="{E5CE61F0-3469-4635-A677-0BB6E0004472}" srcOrd="10" destOrd="0" presId="urn:microsoft.com/office/officeart/2005/8/layout/list1"/>
    <dgm:cxn modelId="{BDB7C27A-EA73-466B-9BE2-E9FDF295AC9F}" type="presParOf" srcId="{84C2C921-A926-4F19-B38C-278BC7F5BD66}" destId="{A92A498C-8F90-47F9-ABA1-9E842AEB3FD3}" srcOrd="11" destOrd="0" presId="urn:microsoft.com/office/officeart/2005/8/layout/list1"/>
    <dgm:cxn modelId="{99F6CF02-8BDB-4FE2-804A-220D015A5679}" type="presParOf" srcId="{84C2C921-A926-4F19-B38C-278BC7F5BD66}" destId="{0D4DAEF3-2F65-4FB1-B4A7-146F2AECDDDE}" srcOrd="12" destOrd="0" presId="urn:microsoft.com/office/officeart/2005/8/layout/list1"/>
    <dgm:cxn modelId="{5279344F-5EC4-492E-AD85-73DDD16F32F1}" type="presParOf" srcId="{0D4DAEF3-2F65-4FB1-B4A7-146F2AECDDDE}" destId="{25D64B2A-F105-4911-8A28-86F57B6F24BB}" srcOrd="0" destOrd="0" presId="urn:microsoft.com/office/officeart/2005/8/layout/list1"/>
    <dgm:cxn modelId="{14391612-41A3-46EC-82E6-9FA88BE127DA}" type="presParOf" srcId="{0D4DAEF3-2F65-4FB1-B4A7-146F2AECDDDE}" destId="{F07BAD42-37BB-4692-835A-0FF4AF54847D}" srcOrd="1" destOrd="0" presId="urn:microsoft.com/office/officeart/2005/8/layout/list1"/>
    <dgm:cxn modelId="{42412589-8379-43F4-BA60-86BE2DB59AAF}" type="presParOf" srcId="{84C2C921-A926-4F19-B38C-278BC7F5BD66}" destId="{C855D79B-AD73-407E-91F2-C1F1C92E3DAB}" srcOrd="13" destOrd="0" presId="urn:microsoft.com/office/officeart/2005/8/layout/list1"/>
    <dgm:cxn modelId="{FBE3D9EB-ED9A-4357-8296-28FD5090FD7F}" type="presParOf" srcId="{84C2C921-A926-4F19-B38C-278BC7F5BD66}" destId="{7EBB778B-659D-4B97-BA94-11D86FFBC193}" srcOrd="14" destOrd="0" presId="urn:microsoft.com/office/officeart/2005/8/layout/list1"/>
    <dgm:cxn modelId="{5D89BDEB-F740-401F-9A0B-499529259DDF}" type="presParOf" srcId="{84C2C921-A926-4F19-B38C-278BC7F5BD66}" destId="{4F3A9EF9-1FD2-4BD7-8F92-A3E025AE3319}" srcOrd="15" destOrd="0" presId="urn:microsoft.com/office/officeart/2005/8/layout/list1"/>
    <dgm:cxn modelId="{F0C2F991-A2BF-400B-A64A-A14ADA67B652}" type="presParOf" srcId="{84C2C921-A926-4F19-B38C-278BC7F5BD66}" destId="{A6621FF4-93C1-44F3-9C31-270E13A5C17D}" srcOrd="16" destOrd="0" presId="urn:microsoft.com/office/officeart/2005/8/layout/list1"/>
    <dgm:cxn modelId="{EAA9AC3B-5A61-4C30-B8A0-1BE11F1215A0}" type="presParOf" srcId="{A6621FF4-93C1-44F3-9C31-270E13A5C17D}" destId="{3733DE12-25FB-4482-880C-0D658556C51D}" srcOrd="0" destOrd="0" presId="urn:microsoft.com/office/officeart/2005/8/layout/list1"/>
    <dgm:cxn modelId="{A4CD18B0-2939-45FC-AA22-58FB47C0901E}" type="presParOf" srcId="{A6621FF4-93C1-44F3-9C31-270E13A5C17D}" destId="{5614EB91-9A8F-4B6F-A49D-B0042B58556A}" srcOrd="1" destOrd="0" presId="urn:microsoft.com/office/officeart/2005/8/layout/list1"/>
    <dgm:cxn modelId="{7507C021-06DD-488B-A85A-EC22FEC29C69}" type="presParOf" srcId="{84C2C921-A926-4F19-B38C-278BC7F5BD66}" destId="{96B2FED9-A6B9-4A16-86D0-AD95FE889607}" srcOrd="17" destOrd="0" presId="urn:microsoft.com/office/officeart/2005/8/layout/list1"/>
    <dgm:cxn modelId="{0686C872-6318-4F3A-8AA1-02F3DA5C32EB}" type="presParOf" srcId="{84C2C921-A926-4F19-B38C-278BC7F5BD66}" destId="{0198F4D0-584E-4370-BE34-0CEDCAC5EC3C}" srcOrd="18" destOrd="0" presId="urn:microsoft.com/office/officeart/2005/8/layout/list1"/>
    <dgm:cxn modelId="{CDF1D4EC-3B16-4659-A684-61A5D7D2728F}" type="presParOf" srcId="{84C2C921-A926-4F19-B38C-278BC7F5BD66}" destId="{C427DC55-B368-4A75-B8EF-D12608F8A27C}" srcOrd="19" destOrd="0" presId="urn:microsoft.com/office/officeart/2005/8/layout/list1"/>
    <dgm:cxn modelId="{F4EE3744-3CF8-47DD-8D1C-47BCEA127274}" type="presParOf" srcId="{84C2C921-A926-4F19-B38C-278BC7F5BD66}" destId="{CC2E4466-9680-4EA5-B9E7-AE7470D5025B}" srcOrd="20" destOrd="0" presId="urn:microsoft.com/office/officeart/2005/8/layout/list1"/>
    <dgm:cxn modelId="{8DE69068-D613-4039-9165-76F527780964}" type="presParOf" srcId="{CC2E4466-9680-4EA5-B9E7-AE7470D5025B}" destId="{9DA84AE8-D2AA-4CFD-915C-6CCB82ECA728}" srcOrd="0" destOrd="0" presId="urn:microsoft.com/office/officeart/2005/8/layout/list1"/>
    <dgm:cxn modelId="{0CF41EC3-295E-4B56-89AA-2B54C9D6EA61}" type="presParOf" srcId="{CC2E4466-9680-4EA5-B9E7-AE7470D5025B}" destId="{F5A395D3-4E66-4E4C-9E46-D6509415F6D7}" srcOrd="1" destOrd="0" presId="urn:microsoft.com/office/officeart/2005/8/layout/list1"/>
    <dgm:cxn modelId="{266D5424-D5D3-44A0-A973-BF68131E8B84}" type="presParOf" srcId="{84C2C921-A926-4F19-B38C-278BC7F5BD66}" destId="{4C8DBBAE-0704-41E8-A169-8C080BFD7626}" srcOrd="21" destOrd="0" presId="urn:microsoft.com/office/officeart/2005/8/layout/list1"/>
    <dgm:cxn modelId="{027F76F1-3008-40C5-A6BF-B82C59DFAF22}" type="presParOf" srcId="{84C2C921-A926-4F19-B38C-278BC7F5BD66}" destId="{B91F331F-8ED3-4C52-8887-506F18BB2A2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855EB9-0347-45E2-AAE8-4168FD6E1E1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FC48303-3C7F-4BE8-A8F3-60293926F895}">
      <dgm:prSet phldrT="[Texto]" custT="1"/>
      <dgm:spPr/>
      <dgm:t>
        <a:bodyPr/>
        <a:lstStyle/>
        <a:p>
          <a:r>
            <a:rPr lang="pt-BR" sz="28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Relatório Analítico de Pesquisa de Preços</a:t>
          </a:r>
          <a:endParaRPr lang="pt-BR" sz="2800" b="1" dirty="0">
            <a:solidFill>
              <a:schemeClr val="tx2">
                <a:lumMod val="75000"/>
              </a:schemeClr>
            </a:solidFill>
          </a:endParaRPr>
        </a:p>
      </dgm:t>
    </dgm:pt>
    <dgm:pt modelId="{F1C84541-3583-4019-9A10-126F9C6F554E}" type="parTrans" cxnId="{A94F2B5E-D207-470C-A99F-6F94A218F5B2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184F85AE-690E-4245-A18D-1440EDFAFBC5}" type="sibTrans" cxnId="{A94F2B5E-D207-470C-A99F-6F94A218F5B2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D3F0383E-419E-43A8-85ED-B69A48A65FEA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Definição</a:t>
          </a:r>
          <a:endParaRPr lang="pt-BR" sz="2400" dirty="0">
            <a:solidFill>
              <a:schemeClr val="tx2">
                <a:lumMod val="75000"/>
              </a:schemeClr>
            </a:solidFill>
          </a:endParaRPr>
        </a:p>
      </dgm:t>
    </dgm:pt>
    <dgm:pt modelId="{C1B6D9EC-D339-4204-A663-8923E8F969FC}" type="parTrans" cxnId="{952A7D1B-A470-49F1-AF11-D6698890E3CA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05D0C44F-586F-4DE5-B31D-1C53FA496507}" type="sibTrans" cxnId="{952A7D1B-A470-49F1-AF11-D6698890E3CA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7204ED3D-8AD2-466E-8DCF-66590E37609A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Elementos essenciais</a:t>
          </a:r>
          <a:endParaRPr lang="pt-BR" sz="2400" dirty="0">
            <a:solidFill>
              <a:schemeClr val="tx2">
                <a:lumMod val="75000"/>
              </a:schemeClr>
            </a:solidFill>
          </a:endParaRPr>
        </a:p>
      </dgm:t>
    </dgm:pt>
    <dgm:pt modelId="{5E9D5D54-1D22-4448-BBAF-F50E0E5F615D}" type="parTrans" cxnId="{E72BAA70-9ABB-4A6D-AA06-A38910A2E51B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3F5EA1D7-74E8-49E2-825E-AFFCD2F47164}" type="sibTrans" cxnId="{E72BAA70-9ABB-4A6D-AA06-A38910A2E51B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BAAD827D-5308-4830-A12D-DCCA5573655D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Planilha de saneamento de preços</a:t>
          </a:r>
          <a:endParaRPr lang="pt-BR" sz="2400" dirty="0">
            <a:solidFill>
              <a:schemeClr val="tx2">
                <a:lumMod val="75000"/>
              </a:schemeClr>
            </a:solidFill>
          </a:endParaRPr>
        </a:p>
      </dgm:t>
    </dgm:pt>
    <dgm:pt modelId="{A3952FCE-AF6D-421D-92E2-2DAD16E170EC}" type="parTrans" cxnId="{35CCBA9C-779F-4899-8E0D-BFE884CB06C7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D08DBAC0-A18B-487E-AC32-1EF0C489FE70}" type="sibTrans" cxnId="{35CCBA9C-779F-4899-8E0D-BFE884CB06C7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F24883E3-600F-44FA-B8E0-9E6C47FCC617}" type="pres">
      <dgm:prSet presAssocID="{C9855EB9-0347-45E2-AAE8-4168FD6E1E1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C7E30843-0DB6-4783-A571-11137C987126}" type="pres">
      <dgm:prSet presAssocID="{EFC48303-3C7F-4BE8-A8F3-60293926F895}" presName="thickLine" presStyleLbl="alignNode1" presStyleIdx="0" presStyleCnt="1"/>
      <dgm:spPr/>
    </dgm:pt>
    <dgm:pt modelId="{67AB70D9-9915-409A-8D22-824A31869594}" type="pres">
      <dgm:prSet presAssocID="{EFC48303-3C7F-4BE8-A8F3-60293926F895}" presName="horz1" presStyleCnt="0"/>
      <dgm:spPr/>
    </dgm:pt>
    <dgm:pt modelId="{18AB6716-6709-4AFE-B627-31C2242F879A}" type="pres">
      <dgm:prSet presAssocID="{EFC48303-3C7F-4BE8-A8F3-60293926F895}" presName="tx1" presStyleLbl="revTx" presStyleIdx="0" presStyleCnt="4" custScaleX="271429"/>
      <dgm:spPr/>
      <dgm:t>
        <a:bodyPr/>
        <a:lstStyle/>
        <a:p>
          <a:endParaRPr lang="pt-BR"/>
        </a:p>
      </dgm:t>
    </dgm:pt>
    <dgm:pt modelId="{977B9488-6B1A-4F7D-BC02-57FA6C6EF9E8}" type="pres">
      <dgm:prSet presAssocID="{EFC48303-3C7F-4BE8-A8F3-60293926F895}" presName="vert1" presStyleCnt="0"/>
      <dgm:spPr/>
    </dgm:pt>
    <dgm:pt modelId="{820B19F8-1D51-4FE6-AD7A-4B4F23BB0BDC}" type="pres">
      <dgm:prSet presAssocID="{D3F0383E-419E-43A8-85ED-B69A48A65FEA}" presName="vertSpace2a" presStyleCnt="0"/>
      <dgm:spPr/>
    </dgm:pt>
    <dgm:pt modelId="{CD9C4196-102B-4C5D-AFC3-CC382001B91E}" type="pres">
      <dgm:prSet presAssocID="{D3F0383E-419E-43A8-85ED-B69A48A65FEA}" presName="horz2" presStyleCnt="0"/>
      <dgm:spPr/>
    </dgm:pt>
    <dgm:pt modelId="{EC8E8D36-09E8-4CAA-92FB-1378FB03FBB8}" type="pres">
      <dgm:prSet presAssocID="{D3F0383E-419E-43A8-85ED-B69A48A65FEA}" presName="horzSpace2" presStyleCnt="0"/>
      <dgm:spPr/>
    </dgm:pt>
    <dgm:pt modelId="{715C2310-8B52-4DE0-9C68-1707CEC078DB}" type="pres">
      <dgm:prSet presAssocID="{D3F0383E-419E-43A8-85ED-B69A48A65FEA}" presName="tx2" presStyleLbl="revTx" presStyleIdx="1" presStyleCnt="4"/>
      <dgm:spPr/>
      <dgm:t>
        <a:bodyPr/>
        <a:lstStyle/>
        <a:p>
          <a:endParaRPr lang="pt-BR"/>
        </a:p>
      </dgm:t>
    </dgm:pt>
    <dgm:pt modelId="{DEA70B12-F83D-4067-97EF-30AC78B69668}" type="pres">
      <dgm:prSet presAssocID="{D3F0383E-419E-43A8-85ED-B69A48A65FEA}" presName="vert2" presStyleCnt="0"/>
      <dgm:spPr/>
    </dgm:pt>
    <dgm:pt modelId="{41562B7E-54C4-40AD-AA86-BBC883E8E813}" type="pres">
      <dgm:prSet presAssocID="{D3F0383E-419E-43A8-85ED-B69A48A65FEA}" presName="thinLine2b" presStyleLbl="callout" presStyleIdx="0" presStyleCnt="3"/>
      <dgm:spPr/>
    </dgm:pt>
    <dgm:pt modelId="{3C06E411-7D94-425B-A85F-364BF3F4AAC4}" type="pres">
      <dgm:prSet presAssocID="{D3F0383E-419E-43A8-85ED-B69A48A65FEA}" presName="vertSpace2b" presStyleCnt="0"/>
      <dgm:spPr/>
    </dgm:pt>
    <dgm:pt modelId="{F9618F57-C014-4071-B55D-BBF1130D1EF1}" type="pres">
      <dgm:prSet presAssocID="{7204ED3D-8AD2-466E-8DCF-66590E37609A}" presName="horz2" presStyleCnt="0"/>
      <dgm:spPr/>
    </dgm:pt>
    <dgm:pt modelId="{401115BE-0F8F-45C5-909B-96BCA3F7295D}" type="pres">
      <dgm:prSet presAssocID="{7204ED3D-8AD2-466E-8DCF-66590E37609A}" presName="horzSpace2" presStyleCnt="0"/>
      <dgm:spPr/>
    </dgm:pt>
    <dgm:pt modelId="{C56B91F8-D495-4AF1-9C62-A604B2413CA5}" type="pres">
      <dgm:prSet presAssocID="{7204ED3D-8AD2-466E-8DCF-66590E37609A}" presName="tx2" presStyleLbl="revTx" presStyleIdx="2" presStyleCnt="4"/>
      <dgm:spPr/>
      <dgm:t>
        <a:bodyPr/>
        <a:lstStyle/>
        <a:p>
          <a:endParaRPr lang="pt-BR"/>
        </a:p>
      </dgm:t>
    </dgm:pt>
    <dgm:pt modelId="{3A04BE23-350E-434B-94B3-F8FDED8216F9}" type="pres">
      <dgm:prSet presAssocID="{7204ED3D-8AD2-466E-8DCF-66590E37609A}" presName="vert2" presStyleCnt="0"/>
      <dgm:spPr/>
    </dgm:pt>
    <dgm:pt modelId="{FA7308C2-29E5-4B80-BB4A-397CF75A256C}" type="pres">
      <dgm:prSet presAssocID="{7204ED3D-8AD2-466E-8DCF-66590E37609A}" presName="thinLine2b" presStyleLbl="callout" presStyleIdx="1" presStyleCnt="3"/>
      <dgm:spPr/>
    </dgm:pt>
    <dgm:pt modelId="{59655D39-1BF6-4D13-AEE1-AB51FAA4D79E}" type="pres">
      <dgm:prSet presAssocID="{7204ED3D-8AD2-466E-8DCF-66590E37609A}" presName="vertSpace2b" presStyleCnt="0"/>
      <dgm:spPr/>
    </dgm:pt>
    <dgm:pt modelId="{D9E70DF6-87FF-4F34-8D20-DF2D582E9826}" type="pres">
      <dgm:prSet presAssocID="{BAAD827D-5308-4830-A12D-DCCA5573655D}" presName="horz2" presStyleCnt="0"/>
      <dgm:spPr/>
    </dgm:pt>
    <dgm:pt modelId="{1FF55892-10E3-468C-951D-1AED7E62BE5A}" type="pres">
      <dgm:prSet presAssocID="{BAAD827D-5308-4830-A12D-DCCA5573655D}" presName="horzSpace2" presStyleCnt="0"/>
      <dgm:spPr/>
    </dgm:pt>
    <dgm:pt modelId="{8C2C9B3F-BEF2-4036-8AB1-2661D8B25847}" type="pres">
      <dgm:prSet presAssocID="{BAAD827D-5308-4830-A12D-DCCA5573655D}" presName="tx2" presStyleLbl="revTx" presStyleIdx="3" presStyleCnt="4"/>
      <dgm:spPr/>
      <dgm:t>
        <a:bodyPr/>
        <a:lstStyle/>
        <a:p>
          <a:endParaRPr lang="pt-BR"/>
        </a:p>
      </dgm:t>
    </dgm:pt>
    <dgm:pt modelId="{C97AE3DA-5DFA-46C1-BFCA-9926EB6A15EA}" type="pres">
      <dgm:prSet presAssocID="{BAAD827D-5308-4830-A12D-DCCA5573655D}" presName="vert2" presStyleCnt="0"/>
      <dgm:spPr/>
    </dgm:pt>
    <dgm:pt modelId="{61239E29-574F-4E7D-A13A-B1EAA5D41240}" type="pres">
      <dgm:prSet presAssocID="{BAAD827D-5308-4830-A12D-DCCA5573655D}" presName="thinLine2b" presStyleLbl="callout" presStyleIdx="2" presStyleCnt="3"/>
      <dgm:spPr/>
    </dgm:pt>
    <dgm:pt modelId="{EC6A2EC8-A2AF-4484-89BA-C1F3994A5909}" type="pres">
      <dgm:prSet presAssocID="{BAAD827D-5308-4830-A12D-DCCA5573655D}" presName="vertSpace2b" presStyleCnt="0"/>
      <dgm:spPr/>
    </dgm:pt>
  </dgm:ptLst>
  <dgm:cxnLst>
    <dgm:cxn modelId="{649AA15B-F2D2-4339-A272-DB707616526A}" type="presOf" srcId="{D3F0383E-419E-43A8-85ED-B69A48A65FEA}" destId="{715C2310-8B52-4DE0-9C68-1707CEC078DB}" srcOrd="0" destOrd="0" presId="urn:microsoft.com/office/officeart/2008/layout/LinedList"/>
    <dgm:cxn modelId="{C69D3FE6-059D-4A9B-8A28-8ABEF4FDCB2D}" type="presOf" srcId="{EFC48303-3C7F-4BE8-A8F3-60293926F895}" destId="{18AB6716-6709-4AFE-B627-31C2242F879A}" srcOrd="0" destOrd="0" presId="urn:microsoft.com/office/officeart/2008/layout/LinedList"/>
    <dgm:cxn modelId="{E72BAA70-9ABB-4A6D-AA06-A38910A2E51B}" srcId="{EFC48303-3C7F-4BE8-A8F3-60293926F895}" destId="{7204ED3D-8AD2-466E-8DCF-66590E37609A}" srcOrd="1" destOrd="0" parTransId="{5E9D5D54-1D22-4448-BBAF-F50E0E5F615D}" sibTransId="{3F5EA1D7-74E8-49E2-825E-AFFCD2F47164}"/>
    <dgm:cxn modelId="{F139C7C3-7613-4710-972E-338FDE813B6F}" type="presOf" srcId="{7204ED3D-8AD2-466E-8DCF-66590E37609A}" destId="{C56B91F8-D495-4AF1-9C62-A604B2413CA5}" srcOrd="0" destOrd="0" presId="urn:microsoft.com/office/officeart/2008/layout/LinedList"/>
    <dgm:cxn modelId="{A94F2B5E-D207-470C-A99F-6F94A218F5B2}" srcId="{C9855EB9-0347-45E2-AAE8-4168FD6E1E1E}" destId="{EFC48303-3C7F-4BE8-A8F3-60293926F895}" srcOrd="0" destOrd="0" parTransId="{F1C84541-3583-4019-9A10-126F9C6F554E}" sibTransId="{184F85AE-690E-4245-A18D-1440EDFAFBC5}"/>
    <dgm:cxn modelId="{35CCBA9C-779F-4899-8E0D-BFE884CB06C7}" srcId="{EFC48303-3C7F-4BE8-A8F3-60293926F895}" destId="{BAAD827D-5308-4830-A12D-DCCA5573655D}" srcOrd="2" destOrd="0" parTransId="{A3952FCE-AF6D-421D-92E2-2DAD16E170EC}" sibTransId="{D08DBAC0-A18B-487E-AC32-1EF0C489FE70}"/>
    <dgm:cxn modelId="{51A7D542-D480-4D84-A2C8-D1DC231C1B21}" type="presOf" srcId="{BAAD827D-5308-4830-A12D-DCCA5573655D}" destId="{8C2C9B3F-BEF2-4036-8AB1-2661D8B25847}" srcOrd="0" destOrd="0" presId="urn:microsoft.com/office/officeart/2008/layout/LinedList"/>
    <dgm:cxn modelId="{A3C16A3D-6738-4927-B106-513FCDC32672}" type="presOf" srcId="{C9855EB9-0347-45E2-AAE8-4168FD6E1E1E}" destId="{F24883E3-600F-44FA-B8E0-9E6C47FCC617}" srcOrd="0" destOrd="0" presId="urn:microsoft.com/office/officeart/2008/layout/LinedList"/>
    <dgm:cxn modelId="{952A7D1B-A470-49F1-AF11-D6698890E3CA}" srcId="{EFC48303-3C7F-4BE8-A8F3-60293926F895}" destId="{D3F0383E-419E-43A8-85ED-B69A48A65FEA}" srcOrd="0" destOrd="0" parTransId="{C1B6D9EC-D339-4204-A663-8923E8F969FC}" sibTransId="{05D0C44F-586F-4DE5-B31D-1C53FA496507}"/>
    <dgm:cxn modelId="{3680969A-42C5-4DF0-91D9-28871482C5D3}" type="presParOf" srcId="{F24883E3-600F-44FA-B8E0-9E6C47FCC617}" destId="{C7E30843-0DB6-4783-A571-11137C987126}" srcOrd="0" destOrd="0" presId="urn:microsoft.com/office/officeart/2008/layout/LinedList"/>
    <dgm:cxn modelId="{292C2329-6065-4438-BA90-C0D588D8C222}" type="presParOf" srcId="{F24883E3-600F-44FA-B8E0-9E6C47FCC617}" destId="{67AB70D9-9915-409A-8D22-824A31869594}" srcOrd="1" destOrd="0" presId="urn:microsoft.com/office/officeart/2008/layout/LinedList"/>
    <dgm:cxn modelId="{FAE9C7D2-3D6A-4901-9C2C-D3F485D7D2E2}" type="presParOf" srcId="{67AB70D9-9915-409A-8D22-824A31869594}" destId="{18AB6716-6709-4AFE-B627-31C2242F879A}" srcOrd="0" destOrd="0" presId="urn:microsoft.com/office/officeart/2008/layout/LinedList"/>
    <dgm:cxn modelId="{0D1F7437-6366-442A-A9D8-01A8E35465C1}" type="presParOf" srcId="{67AB70D9-9915-409A-8D22-824A31869594}" destId="{977B9488-6B1A-4F7D-BC02-57FA6C6EF9E8}" srcOrd="1" destOrd="0" presId="urn:microsoft.com/office/officeart/2008/layout/LinedList"/>
    <dgm:cxn modelId="{E0797004-52BB-45AD-8DE7-4ECF25C5A1FF}" type="presParOf" srcId="{977B9488-6B1A-4F7D-BC02-57FA6C6EF9E8}" destId="{820B19F8-1D51-4FE6-AD7A-4B4F23BB0BDC}" srcOrd="0" destOrd="0" presId="urn:microsoft.com/office/officeart/2008/layout/LinedList"/>
    <dgm:cxn modelId="{AEF82C38-79CB-4387-A560-6C96779359A9}" type="presParOf" srcId="{977B9488-6B1A-4F7D-BC02-57FA6C6EF9E8}" destId="{CD9C4196-102B-4C5D-AFC3-CC382001B91E}" srcOrd="1" destOrd="0" presId="urn:microsoft.com/office/officeart/2008/layout/LinedList"/>
    <dgm:cxn modelId="{867FFCD7-9B3F-4992-A80E-43CC916ED1E9}" type="presParOf" srcId="{CD9C4196-102B-4C5D-AFC3-CC382001B91E}" destId="{EC8E8D36-09E8-4CAA-92FB-1378FB03FBB8}" srcOrd="0" destOrd="0" presId="urn:microsoft.com/office/officeart/2008/layout/LinedList"/>
    <dgm:cxn modelId="{E07EA922-B73E-450A-A4CE-C4508084354B}" type="presParOf" srcId="{CD9C4196-102B-4C5D-AFC3-CC382001B91E}" destId="{715C2310-8B52-4DE0-9C68-1707CEC078DB}" srcOrd="1" destOrd="0" presId="urn:microsoft.com/office/officeart/2008/layout/LinedList"/>
    <dgm:cxn modelId="{E154796C-F333-4E50-AD07-F9D03568761E}" type="presParOf" srcId="{CD9C4196-102B-4C5D-AFC3-CC382001B91E}" destId="{DEA70B12-F83D-4067-97EF-30AC78B69668}" srcOrd="2" destOrd="0" presId="urn:microsoft.com/office/officeart/2008/layout/LinedList"/>
    <dgm:cxn modelId="{BDA659D1-59EA-4F6C-9714-2805EA3929D4}" type="presParOf" srcId="{977B9488-6B1A-4F7D-BC02-57FA6C6EF9E8}" destId="{41562B7E-54C4-40AD-AA86-BBC883E8E813}" srcOrd="2" destOrd="0" presId="urn:microsoft.com/office/officeart/2008/layout/LinedList"/>
    <dgm:cxn modelId="{EC2CE48D-1803-4D6E-9DFC-CF3819040943}" type="presParOf" srcId="{977B9488-6B1A-4F7D-BC02-57FA6C6EF9E8}" destId="{3C06E411-7D94-425B-A85F-364BF3F4AAC4}" srcOrd="3" destOrd="0" presId="urn:microsoft.com/office/officeart/2008/layout/LinedList"/>
    <dgm:cxn modelId="{7332F8C4-8893-45F5-8747-A0FE9E5D9DAE}" type="presParOf" srcId="{977B9488-6B1A-4F7D-BC02-57FA6C6EF9E8}" destId="{F9618F57-C014-4071-B55D-BBF1130D1EF1}" srcOrd="4" destOrd="0" presId="urn:microsoft.com/office/officeart/2008/layout/LinedList"/>
    <dgm:cxn modelId="{0E2AF6DD-FBA1-4255-AB57-F53FAC7AAA31}" type="presParOf" srcId="{F9618F57-C014-4071-B55D-BBF1130D1EF1}" destId="{401115BE-0F8F-45C5-909B-96BCA3F7295D}" srcOrd="0" destOrd="0" presId="urn:microsoft.com/office/officeart/2008/layout/LinedList"/>
    <dgm:cxn modelId="{25C06881-7035-4D2C-8E65-F8BBBD7D46C5}" type="presParOf" srcId="{F9618F57-C014-4071-B55D-BBF1130D1EF1}" destId="{C56B91F8-D495-4AF1-9C62-A604B2413CA5}" srcOrd="1" destOrd="0" presId="urn:microsoft.com/office/officeart/2008/layout/LinedList"/>
    <dgm:cxn modelId="{C8F661C5-8BF1-4ABF-B964-E0D1C3E3252D}" type="presParOf" srcId="{F9618F57-C014-4071-B55D-BBF1130D1EF1}" destId="{3A04BE23-350E-434B-94B3-F8FDED8216F9}" srcOrd="2" destOrd="0" presId="urn:microsoft.com/office/officeart/2008/layout/LinedList"/>
    <dgm:cxn modelId="{1829E772-E25A-46F9-8765-0FAEF6BB505A}" type="presParOf" srcId="{977B9488-6B1A-4F7D-BC02-57FA6C6EF9E8}" destId="{FA7308C2-29E5-4B80-BB4A-397CF75A256C}" srcOrd="5" destOrd="0" presId="urn:microsoft.com/office/officeart/2008/layout/LinedList"/>
    <dgm:cxn modelId="{1439E73C-C2EA-4AD3-A09E-368470F47A19}" type="presParOf" srcId="{977B9488-6B1A-4F7D-BC02-57FA6C6EF9E8}" destId="{59655D39-1BF6-4D13-AEE1-AB51FAA4D79E}" srcOrd="6" destOrd="0" presId="urn:microsoft.com/office/officeart/2008/layout/LinedList"/>
    <dgm:cxn modelId="{686CCF70-EDBB-433B-926B-1BFA43A8732F}" type="presParOf" srcId="{977B9488-6B1A-4F7D-BC02-57FA6C6EF9E8}" destId="{D9E70DF6-87FF-4F34-8D20-DF2D582E9826}" srcOrd="7" destOrd="0" presId="urn:microsoft.com/office/officeart/2008/layout/LinedList"/>
    <dgm:cxn modelId="{6BA4EE0E-29B7-4119-9F53-7A582BA84437}" type="presParOf" srcId="{D9E70DF6-87FF-4F34-8D20-DF2D582E9826}" destId="{1FF55892-10E3-468C-951D-1AED7E62BE5A}" srcOrd="0" destOrd="0" presId="urn:microsoft.com/office/officeart/2008/layout/LinedList"/>
    <dgm:cxn modelId="{F2F47D37-69C2-4D0B-B5A8-920B6A92C185}" type="presParOf" srcId="{D9E70DF6-87FF-4F34-8D20-DF2D582E9826}" destId="{8C2C9B3F-BEF2-4036-8AB1-2661D8B25847}" srcOrd="1" destOrd="0" presId="urn:microsoft.com/office/officeart/2008/layout/LinedList"/>
    <dgm:cxn modelId="{D77BE8B4-FDF5-4838-950E-8B02A7A7F6FB}" type="presParOf" srcId="{D9E70DF6-87FF-4F34-8D20-DF2D582E9826}" destId="{C97AE3DA-5DFA-46C1-BFCA-9926EB6A15EA}" srcOrd="2" destOrd="0" presId="urn:microsoft.com/office/officeart/2008/layout/LinedList"/>
    <dgm:cxn modelId="{82BFB8B9-D1C1-46C9-8551-41EDB19676B3}" type="presParOf" srcId="{977B9488-6B1A-4F7D-BC02-57FA6C6EF9E8}" destId="{61239E29-574F-4E7D-A13A-B1EAA5D41240}" srcOrd="8" destOrd="0" presId="urn:microsoft.com/office/officeart/2008/layout/LinedList"/>
    <dgm:cxn modelId="{B8DA3DC2-839B-4C09-96C2-F08690ADB0E9}" type="presParOf" srcId="{977B9488-6B1A-4F7D-BC02-57FA6C6EF9E8}" destId="{EC6A2EC8-A2AF-4484-89BA-C1F3994A590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4E4357-A6E1-4D00-8E96-BF9152066E6C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6491867-8B57-49D7-B174-D018184A4C6E}">
      <dgm:prSet phldrT="[Texto]" custT="1"/>
      <dgm:spPr/>
      <dgm:t>
        <a:bodyPr/>
        <a:lstStyle/>
        <a:p>
          <a:r>
            <a:rPr lang="pt-BR" sz="24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Fontes utilizadas</a:t>
          </a:r>
        </a:p>
      </dgm:t>
    </dgm:pt>
    <dgm:pt modelId="{33C37CC9-56D9-4714-848E-1473ECF2170B}" type="parTrans" cxnId="{C0B3958A-D204-4D3F-95B0-A38CD631F8D3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58A8F913-C56B-48A3-A73F-06754EF5133A}" type="sibTrans" cxnId="{C0B3958A-D204-4D3F-95B0-A38CD631F8D3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CA610C35-182C-4125-BD86-1D2B130DC9A1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pt-BR" sz="18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Valores constantes de Portais de Compras de Governo</a:t>
          </a:r>
          <a:endParaRPr lang="pt-BR" sz="1800" dirty="0">
            <a:solidFill>
              <a:schemeClr val="tx2">
                <a:lumMod val="75000"/>
              </a:schemeClr>
            </a:solidFill>
            <a:latin typeface="Calibri Light" panose="020F0302020204030204" pitchFamily="34" charset="0"/>
          </a:endParaRPr>
        </a:p>
      </dgm:t>
    </dgm:pt>
    <dgm:pt modelId="{FE21A814-FEBF-4AA5-AC23-22F93C054571}" type="parTrans" cxnId="{4E02A582-EF59-4620-8509-E51EE20A867B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6A11C749-806E-434A-B54E-359AA7ECCA3E}" type="sibTrans" cxnId="{4E02A582-EF59-4620-8509-E51EE20A867B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5C119454-E04B-44F3-9606-660DDE0B09FC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pt-BR" sz="18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Aquisições e contratações similares</a:t>
          </a:r>
          <a:endParaRPr lang="pt-BR" sz="1800" dirty="0">
            <a:solidFill>
              <a:schemeClr val="tx2">
                <a:lumMod val="75000"/>
              </a:schemeClr>
            </a:solidFill>
            <a:latin typeface="Calibri Light" panose="020F0302020204030204" pitchFamily="34" charset="0"/>
          </a:endParaRPr>
        </a:p>
      </dgm:t>
    </dgm:pt>
    <dgm:pt modelId="{15CC6993-7258-4371-A584-39C2554E19D5}" type="parTrans" cxnId="{E275D36C-360C-4C69-B147-4162A355073A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2913BCAA-40A4-493E-A181-2C8D544E0B5A}" type="sibTrans" cxnId="{E275D36C-360C-4C69-B147-4162A355073A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88FFEC6B-6EA3-4241-A6A1-897EECDB204A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pt-BR" sz="18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Bancos de preços e sistemas de cotação online</a:t>
          </a:r>
          <a:endParaRPr lang="pt-BR" sz="1800" dirty="0">
            <a:solidFill>
              <a:schemeClr val="tx2">
                <a:lumMod val="75000"/>
              </a:schemeClr>
            </a:solidFill>
            <a:latin typeface="Calibri Light" panose="020F0302020204030204" pitchFamily="34" charset="0"/>
          </a:endParaRPr>
        </a:p>
      </dgm:t>
    </dgm:pt>
    <dgm:pt modelId="{16ED40FC-4F01-4B30-8B16-1866458363AD}" type="parTrans" cxnId="{211CC751-87A1-4197-AED2-4E9B632FD092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D4FCF697-9945-49D6-A9F9-8E83965210B6}" type="sibTrans" cxnId="{211CC751-87A1-4197-AED2-4E9B632FD092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1C7C1166-43AF-48EC-ABF3-1DA9190A7C03}">
      <dgm:prSet phldrT="[Texto]" custT="1"/>
      <dgm:spPr/>
      <dgm:t>
        <a:bodyPr/>
        <a:lstStyle/>
        <a:p>
          <a:r>
            <a:rPr lang="pt-BR" sz="24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Tratamento estatístico</a:t>
          </a:r>
        </a:p>
      </dgm:t>
    </dgm:pt>
    <dgm:pt modelId="{AB0C4080-1F03-4A65-BFDB-B1CA588CE66F}" type="parTrans" cxnId="{B40692AA-BA5D-4CD0-8832-A8B5636DF6E2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3CCD9EA7-855D-4FBE-A5A8-06DFD3A47094}" type="sibTrans" cxnId="{B40692AA-BA5D-4CD0-8832-A8B5636DF6E2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F4CFF341-C4B2-4E3F-A91C-803B1CB208B7}">
      <dgm:prSet phldrT="[Texto]" custT="1"/>
      <dgm:spPr/>
      <dgm:t>
        <a:bodyPr/>
        <a:lstStyle/>
        <a:p>
          <a:r>
            <a:rPr lang="pt-BR" sz="18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Análise dos valores</a:t>
          </a:r>
          <a:endParaRPr lang="pt-BR" sz="1800" dirty="0">
            <a:solidFill>
              <a:schemeClr val="tx2">
                <a:lumMod val="75000"/>
              </a:schemeClr>
            </a:solidFill>
            <a:latin typeface="Calibri Light" panose="020F0302020204030204" pitchFamily="34" charset="0"/>
          </a:endParaRPr>
        </a:p>
      </dgm:t>
    </dgm:pt>
    <dgm:pt modelId="{62E9414B-F7E0-4464-89A0-9389A04379A8}" type="parTrans" cxnId="{01D0C845-E6B6-4829-B191-ED4BA617D0D3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4F0C58D2-C701-48F8-8C3D-152FFA77CFE7}" type="sibTrans" cxnId="{01D0C845-E6B6-4829-B191-ED4BA617D0D3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627DD8C5-9092-4479-BC71-A1BD2536634E}">
      <dgm:prSet phldrT="[Texto]" custT="1"/>
      <dgm:spPr/>
      <dgm:t>
        <a:bodyPr/>
        <a:lstStyle/>
        <a:p>
          <a:r>
            <a:rPr lang="pt-BR" sz="18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Metodologia para a obtenção do preço de referência</a:t>
          </a:r>
          <a:endParaRPr lang="pt-BR" sz="1800" dirty="0">
            <a:solidFill>
              <a:schemeClr val="tx2">
                <a:lumMod val="75000"/>
              </a:schemeClr>
            </a:solidFill>
            <a:latin typeface="Calibri Light" panose="020F0302020204030204" pitchFamily="34" charset="0"/>
          </a:endParaRPr>
        </a:p>
      </dgm:t>
    </dgm:pt>
    <dgm:pt modelId="{59737F4A-7CFE-442E-8E47-9903DC01A990}" type="parTrans" cxnId="{CE1B0DA3-E192-4B47-982D-0B65AD54E83B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898CEE50-5D73-4211-B08B-ABF991B8D7B8}" type="sibTrans" cxnId="{CE1B0DA3-E192-4B47-982D-0B65AD54E83B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3E6B9BF0-3706-4872-A64A-6633A829A714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pt-BR" sz="18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Consulta a fornecedores</a:t>
          </a:r>
          <a:endParaRPr lang="pt-BR" sz="1800" dirty="0">
            <a:solidFill>
              <a:schemeClr val="tx2">
                <a:lumMod val="75000"/>
              </a:schemeClr>
            </a:solidFill>
            <a:latin typeface="Calibri Light" panose="020F0302020204030204" pitchFamily="34" charset="0"/>
          </a:endParaRPr>
        </a:p>
      </dgm:t>
    </dgm:pt>
    <dgm:pt modelId="{69F367C5-058D-4FB2-BF68-9A0C15AD82E8}" type="parTrans" cxnId="{3E48FB71-59EC-426A-A5AD-E63B4D74D4CC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32A854C6-DB85-475D-ACBF-80D5D9A4A882}" type="sibTrans" cxnId="{3E48FB71-59EC-426A-A5AD-E63B4D74D4CC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E469A369-AE93-487E-AA64-BE9133B311AA}">
      <dgm:prSet custT="1"/>
      <dgm:spPr/>
      <dgm:t>
        <a:bodyPr/>
        <a:lstStyle/>
        <a:p>
          <a:r>
            <a:rPr lang="pt-BR" sz="24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Preço de referência e orçamento estimado da contratação</a:t>
          </a:r>
        </a:p>
      </dgm:t>
    </dgm:pt>
    <dgm:pt modelId="{E4B484DE-6AE1-4368-9F48-2A56BBD40AA7}" type="sibTrans" cxnId="{35DA6AD6-917F-4505-BE13-9B74F80AB2D5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FD3F9348-4D85-4BED-BD23-0C7514CDB390}" type="parTrans" cxnId="{35DA6AD6-917F-4505-BE13-9B74F80AB2D5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C8EF68E2-F1C6-416D-9096-D73913A92E93}">
      <dgm:prSet custT="1"/>
      <dgm:spPr/>
      <dgm:t>
        <a:bodyPr/>
        <a:lstStyle/>
        <a:p>
          <a:r>
            <a:rPr lang="pt-BR" sz="18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Quadro resumo</a:t>
          </a:r>
        </a:p>
      </dgm:t>
    </dgm:pt>
    <dgm:pt modelId="{4614D106-24E6-427E-A9C3-65BACD0FAC66}" type="parTrans" cxnId="{2D9D0E53-055C-4AEF-82CF-75510167B8E2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813F2DEC-ECB1-4345-9765-AFE1CE6774F3}" type="sibTrans" cxnId="{2D9D0E53-055C-4AEF-82CF-75510167B8E2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D26B1E00-A58D-489E-A5F2-C6FAFC644BFF}" type="pres">
      <dgm:prSet presAssocID="{E14E4357-A6E1-4D00-8E96-BF9152066E6C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pt-BR"/>
        </a:p>
      </dgm:t>
    </dgm:pt>
    <dgm:pt modelId="{17867E1B-02C2-4FD6-8F9F-2309B02597A8}" type="pres">
      <dgm:prSet presAssocID="{46491867-8B57-49D7-B174-D018184A4C6E}" presName="root" presStyleCnt="0">
        <dgm:presLayoutVars>
          <dgm:chMax/>
          <dgm:chPref/>
        </dgm:presLayoutVars>
      </dgm:prSet>
      <dgm:spPr/>
    </dgm:pt>
    <dgm:pt modelId="{14C93D0A-19FC-4D77-B8EC-D8D3E7430DC4}" type="pres">
      <dgm:prSet presAssocID="{46491867-8B57-49D7-B174-D018184A4C6E}" presName="rootComposite" presStyleCnt="0">
        <dgm:presLayoutVars/>
      </dgm:prSet>
      <dgm:spPr/>
    </dgm:pt>
    <dgm:pt modelId="{0F5791CD-41E0-4D6A-B896-041C90FFAB2C}" type="pres">
      <dgm:prSet presAssocID="{46491867-8B57-49D7-B174-D018184A4C6E}" presName="ParentAccent" presStyleLbl="alignNode1" presStyleIdx="0" presStyleCnt="3"/>
      <dgm:spPr/>
    </dgm:pt>
    <dgm:pt modelId="{626503DD-6A2B-4D30-A887-9195E25375ED}" type="pres">
      <dgm:prSet presAssocID="{46491867-8B57-49D7-B174-D018184A4C6E}" presName="ParentSmallAccent" presStyleLbl="fgAcc1" presStyleIdx="0" presStyleCnt="3"/>
      <dgm:spPr/>
    </dgm:pt>
    <dgm:pt modelId="{41C47AF0-C9D5-45DA-99A9-49E616E4FBC3}" type="pres">
      <dgm:prSet presAssocID="{46491867-8B57-49D7-B174-D018184A4C6E}" presName="Parent" presStyleLbl="revTx" presStyleIdx="0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ECA6F0F-54C6-4343-B28C-EC5C4A1AB50F}" type="pres">
      <dgm:prSet presAssocID="{46491867-8B57-49D7-B174-D018184A4C6E}" presName="childShape" presStyleCnt="0">
        <dgm:presLayoutVars>
          <dgm:chMax val="0"/>
          <dgm:chPref val="0"/>
        </dgm:presLayoutVars>
      </dgm:prSet>
      <dgm:spPr/>
    </dgm:pt>
    <dgm:pt modelId="{E4D737CB-E8B5-478C-8808-B44F1E98B585}" type="pres">
      <dgm:prSet presAssocID="{CA610C35-182C-4125-BD86-1D2B130DC9A1}" presName="childComposite" presStyleCnt="0">
        <dgm:presLayoutVars>
          <dgm:chMax val="0"/>
          <dgm:chPref val="0"/>
        </dgm:presLayoutVars>
      </dgm:prSet>
      <dgm:spPr/>
    </dgm:pt>
    <dgm:pt modelId="{71BA83D6-B1FA-4684-9C02-1C1A711E15CD}" type="pres">
      <dgm:prSet presAssocID="{CA610C35-182C-4125-BD86-1D2B130DC9A1}" presName="ChildAccent" presStyleLbl="solidFgAcc1" presStyleIdx="0" presStyleCnt="7"/>
      <dgm:spPr/>
    </dgm:pt>
    <dgm:pt modelId="{4D607DEA-BDEB-4B51-B533-8857F4D66DA9}" type="pres">
      <dgm:prSet presAssocID="{CA610C35-182C-4125-BD86-1D2B130DC9A1}" presName="Child" presStyleLbl="revTx" presStyleIdx="1" presStyleCnt="10" custScaleY="2617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F40A03B-4574-4DF6-A7B0-14710A01F85D}" type="pres">
      <dgm:prSet presAssocID="{5C119454-E04B-44F3-9606-660DDE0B09FC}" presName="childComposite" presStyleCnt="0">
        <dgm:presLayoutVars>
          <dgm:chMax val="0"/>
          <dgm:chPref val="0"/>
        </dgm:presLayoutVars>
      </dgm:prSet>
      <dgm:spPr/>
    </dgm:pt>
    <dgm:pt modelId="{4D46C3DA-1B84-4ECC-99DF-CCA9FAA0CA56}" type="pres">
      <dgm:prSet presAssocID="{5C119454-E04B-44F3-9606-660DDE0B09FC}" presName="ChildAccent" presStyleLbl="solidFgAcc1" presStyleIdx="1" presStyleCnt="7"/>
      <dgm:spPr/>
    </dgm:pt>
    <dgm:pt modelId="{6BDB5ED3-5FEE-4DBC-BF54-3B977E7EAD5C}" type="pres">
      <dgm:prSet presAssocID="{5C119454-E04B-44F3-9606-660DDE0B09FC}" presName="Child" presStyleLbl="revTx" presStyleIdx="2" presStyleCnt="10" custScaleY="2293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80B3CB8-F2DF-4B61-83A9-28C334E6339F}" type="pres">
      <dgm:prSet presAssocID="{88FFEC6B-6EA3-4241-A6A1-897EECDB204A}" presName="childComposite" presStyleCnt="0">
        <dgm:presLayoutVars>
          <dgm:chMax val="0"/>
          <dgm:chPref val="0"/>
        </dgm:presLayoutVars>
      </dgm:prSet>
      <dgm:spPr/>
    </dgm:pt>
    <dgm:pt modelId="{AABD796A-81C6-44A1-8D7E-C2BD23B3EA53}" type="pres">
      <dgm:prSet presAssocID="{88FFEC6B-6EA3-4241-A6A1-897EECDB204A}" presName="ChildAccent" presStyleLbl="solidFgAcc1" presStyleIdx="2" presStyleCnt="7"/>
      <dgm:spPr/>
    </dgm:pt>
    <dgm:pt modelId="{F8ED0A90-57B9-44B1-84BC-AEF05DE60D70}" type="pres">
      <dgm:prSet presAssocID="{88FFEC6B-6EA3-4241-A6A1-897EECDB204A}" presName="Child" presStyleLbl="revTx" presStyleIdx="3" presStyleCnt="10" custScaleY="2330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CF80AB-D914-4B78-BF8D-2FDACF139CA0}" type="pres">
      <dgm:prSet presAssocID="{3E6B9BF0-3706-4872-A64A-6633A829A714}" presName="childComposite" presStyleCnt="0">
        <dgm:presLayoutVars>
          <dgm:chMax val="0"/>
          <dgm:chPref val="0"/>
        </dgm:presLayoutVars>
      </dgm:prSet>
      <dgm:spPr/>
    </dgm:pt>
    <dgm:pt modelId="{AC208498-D62E-47E4-B770-B164B299E129}" type="pres">
      <dgm:prSet presAssocID="{3E6B9BF0-3706-4872-A64A-6633A829A714}" presName="ChildAccent" presStyleLbl="solidFgAcc1" presStyleIdx="3" presStyleCnt="7"/>
      <dgm:spPr/>
    </dgm:pt>
    <dgm:pt modelId="{E5E5BFB3-051D-4C96-96F0-ED4F2C5C95C9}" type="pres">
      <dgm:prSet presAssocID="{3E6B9BF0-3706-4872-A64A-6633A829A714}" presName="Child" presStyleLbl="revTx" presStyleIdx="4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395BF4-5DA7-4FD2-ACE9-FBEACAE54FF6}" type="pres">
      <dgm:prSet presAssocID="{1C7C1166-43AF-48EC-ABF3-1DA9190A7C03}" presName="root" presStyleCnt="0">
        <dgm:presLayoutVars>
          <dgm:chMax/>
          <dgm:chPref/>
        </dgm:presLayoutVars>
      </dgm:prSet>
      <dgm:spPr/>
    </dgm:pt>
    <dgm:pt modelId="{911B08E3-A70D-4897-A5FD-C053779CAFCC}" type="pres">
      <dgm:prSet presAssocID="{1C7C1166-43AF-48EC-ABF3-1DA9190A7C03}" presName="rootComposite" presStyleCnt="0">
        <dgm:presLayoutVars/>
      </dgm:prSet>
      <dgm:spPr/>
    </dgm:pt>
    <dgm:pt modelId="{F4A0E1EC-8373-42EE-AD8D-C3D603556CFC}" type="pres">
      <dgm:prSet presAssocID="{1C7C1166-43AF-48EC-ABF3-1DA9190A7C03}" presName="ParentAccent" presStyleLbl="alignNode1" presStyleIdx="1" presStyleCnt="3" custLinFactNeighborY="50013"/>
      <dgm:spPr/>
    </dgm:pt>
    <dgm:pt modelId="{476F0806-2FB2-4E81-9306-8E928BB6D9E4}" type="pres">
      <dgm:prSet presAssocID="{1C7C1166-43AF-48EC-ABF3-1DA9190A7C03}" presName="ParentSmallAccent" presStyleLbl="fgAcc1" presStyleIdx="1" presStyleCnt="3" custLinFactNeighborY="80937"/>
      <dgm:spPr/>
    </dgm:pt>
    <dgm:pt modelId="{C71BFA5E-2CF3-40DE-99FC-4583FC4CF1C8}" type="pres">
      <dgm:prSet presAssocID="{1C7C1166-43AF-48EC-ABF3-1DA9190A7C03}" presName="Parent" presStyleLbl="revTx" presStyleIdx="5" presStyleCnt="10" custScaleY="23107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7C5EA6-A032-45BD-82C9-88C2DE6B4ED1}" type="pres">
      <dgm:prSet presAssocID="{1C7C1166-43AF-48EC-ABF3-1DA9190A7C03}" presName="childShape" presStyleCnt="0">
        <dgm:presLayoutVars>
          <dgm:chMax val="0"/>
          <dgm:chPref val="0"/>
        </dgm:presLayoutVars>
      </dgm:prSet>
      <dgm:spPr/>
    </dgm:pt>
    <dgm:pt modelId="{9CDC3601-C4A2-4C41-B15A-A6587A35C14D}" type="pres">
      <dgm:prSet presAssocID="{F4CFF341-C4B2-4E3F-A91C-803B1CB208B7}" presName="childComposite" presStyleCnt="0">
        <dgm:presLayoutVars>
          <dgm:chMax val="0"/>
          <dgm:chPref val="0"/>
        </dgm:presLayoutVars>
      </dgm:prSet>
      <dgm:spPr/>
    </dgm:pt>
    <dgm:pt modelId="{C4C1294D-182D-486D-825A-5B429F78DB64}" type="pres">
      <dgm:prSet presAssocID="{F4CFF341-C4B2-4E3F-A91C-803B1CB208B7}" presName="ChildAccent" presStyleLbl="solidFgAcc1" presStyleIdx="4" presStyleCnt="7"/>
      <dgm:spPr/>
    </dgm:pt>
    <dgm:pt modelId="{F620D1B5-D830-4F21-9F0D-3ABA4BCC1604}" type="pres">
      <dgm:prSet presAssocID="{F4CFF341-C4B2-4E3F-A91C-803B1CB208B7}" presName="Child" presStyleLbl="revTx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833EC34-925E-42AE-8F76-E0CFBAC7294A}" type="pres">
      <dgm:prSet presAssocID="{627DD8C5-9092-4479-BC71-A1BD2536634E}" presName="childComposite" presStyleCnt="0">
        <dgm:presLayoutVars>
          <dgm:chMax val="0"/>
          <dgm:chPref val="0"/>
        </dgm:presLayoutVars>
      </dgm:prSet>
      <dgm:spPr/>
    </dgm:pt>
    <dgm:pt modelId="{D3281F82-FBCD-4508-933C-754C6171C292}" type="pres">
      <dgm:prSet presAssocID="{627DD8C5-9092-4479-BC71-A1BD2536634E}" presName="ChildAccent" presStyleLbl="solidFgAcc1" presStyleIdx="5" presStyleCnt="7" custLinFactY="100000" custLinFactNeighborY="127401"/>
      <dgm:spPr/>
    </dgm:pt>
    <dgm:pt modelId="{B770B72F-0D92-4099-A7B3-B1900AC6F5C6}" type="pres">
      <dgm:prSet presAssocID="{627DD8C5-9092-4479-BC71-A1BD2536634E}" presName="Child" presStyleLbl="revTx" presStyleIdx="7" presStyleCnt="10" custLinFactY="1359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5A1300-1FC6-4C71-8CCA-6B6BEC561821}" type="pres">
      <dgm:prSet presAssocID="{E469A369-AE93-487E-AA64-BE9133B311AA}" presName="root" presStyleCnt="0">
        <dgm:presLayoutVars>
          <dgm:chMax/>
          <dgm:chPref/>
        </dgm:presLayoutVars>
      </dgm:prSet>
      <dgm:spPr/>
    </dgm:pt>
    <dgm:pt modelId="{FE2753E1-1BB7-40CF-B6E0-766B38ECD04B}" type="pres">
      <dgm:prSet presAssocID="{E469A369-AE93-487E-AA64-BE9133B311AA}" presName="rootComposite" presStyleCnt="0">
        <dgm:presLayoutVars/>
      </dgm:prSet>
      <dgm:spPr/>
    </dgm:pt>
    <dgm:pt modelId="{D91BDFED-288A-4A3C-B427-A6F974070357}" type="pres">
      <dgm:prSet presAssocID="{E469A369-AE93-487E-AA64-BE9133B311AA}" presName="ParentAccent" presStyleLbl="alignNode1" presStyleIdx="2" presStyleCnt="3" custLinFactY="133102" custLinFactNeighborY="200000"/>
      <dgm:spPr/>
    </dgm:pt>
    <dgm:pt modelId="{A3C8EC2B-76C9-4EE1-8FB0-382CC20455A9}" type="pres">
      <dgm:prSet presAssocID="{E469A369-AE93-487E-AA64-BE9133B311AA}" presName="ParentSmallAccent" presStyleLbl="fgAcc1" presStyleIdx="2" presStyleCnt="3" custLinFactY="271149" custLinFactNeighborY="300000"/>
      <dgm:spPr/>
    </dgm:pt>
    <dgm:pt modelId="{63FBFAE4-A0DB-45A8-AA5E-D8357C15D316}" type="pres">
      <dgm:prSet presAssocID="{E469A369-AE93-487E-AA64-BE9133B311AA}" presName="Parent" presStyleLbl="revTx" presStyleIdx="8" presStyleCnt="10" custLinFactY="4861" custLinFactNeighborY="10000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A8B42A-73AA-4FCB-BD66-962A168F24B8}" type="pres">
      <dgm:prSet presAssocID="{E469A369-AE93-487E-AA64-BE9133B311AA}" presName="childShape" presStyleCnt="0">
        <dgm:presLayoutVars>
          <dgm:chMax val="0"/>
          <dgm:chPref val="0"/>
        </dgm:presLayoutVars>
      </dgm:prSet>
      <dgm:spPr/>
    </dgm:pt>
    <dgm:pt modelId="{26FF8E5B-4AF6-4D9E-9C9A-550491F6F140}" type="pres">
      <dgm:prSet presAssocID="{C8EF68E2-F1C6-416D-9096-D73913A92E93}" presName="childComposite" presStyleCnt="0">
        <dgm:presLayoutVars>
          <dgm:chMax val="0"/>
          <dgm:chPref val="0"/>
        </dgm:presLayoutVars>
      </dgm:prSet>
      <dgm:spPr/>
    </dgm:pt>
    <dgm:pt modelId="{C0628506-DD3F-48EE-8AB8-AB59562BDAC2}" type="pres">
      <dgm:prSet presAssocID="{C8EF68E2-F1C6-416D-9096-D73913A92E93}" presName="ChildAccent" presStyleLbl="solidFgAcc1" presStyleIdx="6" presStyleCnt="7" custLinFactY="300000" custLinFactNeighborY="339739"/>
      <dgm:spPr/>
    </dgm:pt>
    <dgm:pt modelId="{6ECA0FED-AE55-456B-B959-3DFEC4DDC533}" type="pres">
      <dgm:prSet presAssocID="{C8EF68E2-F1C6-416D-9096-D73913A92E93}" presName="Child" presStyleLbl="revTx" presStyleIdx="9" presStyleCnt="10" custLinFactY="100000" custLinFactNeighborY="1782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E72FC72-C9C9-4FEA-9B2F-CA7CC94340CA}" type="presOf" srcId="{1C7C1166-43AF-48EC-ABF3-1DA9190A7C03}" destId="{C71BFA5E-2CF3-40DE-99FC-4583FC4CF1C8}" srcOrd="0" destOrd="0" presId="urn:microsoft.com/office/officeart/2008/layout/SquareAccentList"/>
    <dgm:cxn modelId="{412030C3-F285-4C67-80D0-865028AD9EF1}" type="presOf" srcId="{88FFEC6B-6EA3-4241-A6A1-897EECDB204A}" destId="{F8ED0A90-57B9-44B1-84BC-AEF05DE60D70}" srcOrd="0" destOrd="0" presId="urn:microsoft.com/office/officeart/2008/layout/SquareAccentList"/>
    <dgm:cxn modelId="{83650027-DE23-44F4-B2C3-0EBD2B8D17F3}" type="presOf" srcId="{E469A369-AE93-487E-AA64-BE9133B311AA}" destId="{63FBFAE4-A0DB-45A8-AA5E-D8357C15D316}" srcOrd="0" destOrd="0" presId="urn:microsoft.com/office/officeart/2008/layout/SquareAccentList"/>
    <dgm:cxn modelId="{B43AB109-2120-44AA-9668-646CBDBFFC91}" type="presOf" srcId="{CA610C35-182C-4125-BD86-1D2B130DC9A1}" destId="{4D607DEA-BDEB-4B51-B533-8857F4D66DA9}" srcOrd="0" destOrd="0" presId="urn:microsoft.com/office/officeart/2008/layout/SquareAccentList"/>
    <dgm:cxn modelId="{1BB9E4D7-37C2-4FEB-98A2-964981982DC2}" type="presOf" srcId="{5C119454-E04B-44F3-9606-660DDE0B09FC}" destId="{6BDB5ED3-5FEE-4DBC-BF54-3B977E7EAD5C}" srcOrd="0" destOrd="0" presId="urn:microsoft.com/office/officeart/2008/layout/SquareAccentList"/>
    <dgm:cxn modelId="{211CC751-87A1-4197-AED2-4E9B632FD092}" srcId="{46491867-8B57-49D7-B174-D018184A4C6E}" destId="{88FFEC6B-6EA3-4241-A6A1-897EECDB204A}" srcOrd="2" destOrd="0" parTransId="{16ED40FC-4F01-4B30-8B16-1866458363AD}" sibTransId="{D4FCF697-9945-49D6-A9F9-8E83965210B6}"/>
    <dgm:cxn modelId="{2D9D0E53-055C-4AEF-82CF-75510167B8E2}" srcId="{E469A369-AE93-487E-AA64-BE9133B311AA}" destId="{C8EF68E2-F1C6-416D-9096-D73913A92E93}" srcOrd="0" destOrd="0" parTransId="{4614D106-24E6-427E-A9C3-65BACD0FAC66}" sibTransId="{813F2DEC-ECB1-4345-9765-AFE1CE6774F3}"/>
    <dgm:cxn modelId="{C0B3958A-D204-4D3F-95B0-A38CD631F8D3}" srcId="{E14E4357-A6E1-4D00-8E96-BF9152066E6C}" destId="{46491867-8B57-49D7-B174-D018184A4C6E}" srcOrd="0" destOrd="0" parTransId="{33C37CC9-56D9-4714-848E-1473ECF2170B}" sibTransId="{58A8F913-C56B-48A3-A73F-06754EF5133A}"/>
    <dgm:cxn modelId="{380E8F2C-4F4A-4627-B20C-0D06D90AB3FF}" type="presOf" srcId="{3E6B9BF0-3706-4872-A64A-6633A829A714}" destId="{E5E5BFB3-051D-4C96-96F0-ED4F2C5C95C9}" srcOrd="0" destOrd="0" presId="urn:microsoft.com/office/officeart/2008/layout/SquareAccentList"/>
    <dgm:cxn modelId="{CE1B0DA3-E192-4B47-982D-0B65AD54E83B}" srcId="{1C7C1166-43AF-48EC-ABF3-1DA9190A7C03}" destId="{627DD8C5-9092-4479-BC71-A1BD2536634E}" srcOrd="1" destOrd="0" parTransId="{59737F4A-7CFE-442E-8E47-9903DC01A990}" sibTransId="{898CEE50-5D73-4211-B08B-ABF991B8D7B8}"/>
    <dgm:cxn modelId="{F91B72F0-6F89-43D8-9AC5-137109FC5E21}" type="presOf" srcId="{627DD8C5-9092-4479-BC71-A1BD2536634E}" destId="{B770B72F-0D92-4099-A7B3-B1900AC6F5C6}" srcOrd="0" destOrd="0" presId="urn:microsoft.com/office/officeart/2008/layout/SquareAccentList"/>
    <dgm:cxn modelId="{C5FA19BF-4438-4FBC-9BBA-4BE67F7F436C}" type="presOf" srcId="{46491867-8B57-49D7-B174-D018184A4C6E}" destId="{41C47AF0-C9D5-45DA-99A9-49E616E4FBC3}" srcOrd="0" destOrd="0" presId="urn:microsoft.com/office/officeart/2008/layout/SquareAccentList"/>
    <dgm:cxn modelId="{E275D36C-360C-4C69-B147-4162A355073A}" srcId="{46491867-8B57-49D7-B174-D018184A4C6E}" destId="{5C119454-E04B-44F3-9606-660DDE0B09FC}" srcOrd="1" destOrd="0" parTransId="{15CC6993-7258-4371-A584-39C2554E19D5}" sibTransId="{2913BCAA-40A4-493E-A181-2C8D544E0B5A}"/>
    <dgm:cxn modelId="{DF168120-4A83-4BA3-8148-CFB81791FDDE}" type="presOf" srcId="{C8EF68E2-F1C6-416D-9096-D73913A92E93}" destId="{6ECA0FED-AE55-456B-B959-3DFEC4DDC533}" srcOrd="0" destOrd="0" presId="urn:microsoft.com/office/officeart/2008/layout/SquareAccentList"/>
    <dgm:cxn modelId="{01D0C845-E6B6-4829-B191-ED4BA617D0D3}" srcId="{1C7C1166-43AF-48EC-ABF3-1DA9190A7C03}" destId="{F4CFF341-C4B2-4E3F-A91C-803B1CB208B7}" srcOrd="0" destOrd="0" parTransId="{62E9414B-F7E0-4464-89A0-9389A04379A8}" sibTransId="{4F0C58D2-C701-48F8-8C3D-152FFA77CFE7}"/>
    <dgm:cxn modelId="{9F51B2AE-F24A-48C3-A66A-5CCDAD1DCF96}" type="presOf" srcId="{F4CFF341-C4B2-4E3F-A91C-803B1CB208B7}" destId="{F620D1B5-D830-4F21-9F0D-3ABA4BCC1604}" srcOrd="0" destOrd="0" presId="urn:microsoft.com/office/officeart/2008/layout/SquareAccentList"/>
    <dgm:cxn modelId="{252B6AC9-865C-452D-A976-A3536C4C984D}" type="presOf" srcId="{E14E4357-A6E1-4D00-8E96-BF9152066E6C}" destId="{D26B1E00-A58D-489E-A5F2-C6FAFC644BFF}" srcOrd="0" destOrd="0" presId="urn:microsoft.com/office/officeart/2008/layout/SquareAccentList"/>
    <dgm:cxn modelId="{B40692AA-BA5D-4CD0-8832-A8B5636DF6E2}" srcId="{E14E4357-A6E1-4D00-8E96-BF9152066E6C}" destId="{1C7C1166-43AF-48EC-ABF3-1DA9190A7C03}" srcOrd="1" destOrd="0" parTransId="{AB0C4080-1F03-4A65-BFDB-B1CA588CE66F}" sibTransId="{3CCD9EA7-855D-4FBE-A5A8-06DFD3A47094}"/>
    <dgm:cxn modelId="{3E48FB71-59EC-426A-A5AD-E63B4D74D4CC}" srcId="{46491867-8B57-49D7-B174-D018184A4C6E}" destId="{3E6B9BF0-3706-4872-A64A-6633A829A714}" srcOrd="3" destOrd="0" parTransId="{69F367C5-058D-4FB2-BF68-9A0C15AD82E8}" sibTransId="{32A854C6-DB85-475D-ACBF-80D5D9A4A882}"/>
    <dgm:cxn modelId="{35DA6AD6-917F-4505-BE13-9B74F80AB2D5}" srcId="{E14E4357-A6E1-4D00-8E96-BF9152066E6C}" destId="{E469A369-AE93-487E-AA64-BE9133B311AA}" srcOrd="2" destOrd="0" parTransId="{FD3F9348-4D85-4BED-BD23-0C7514CDB390}" sibTransId="{E4B484DE-6AE1-4368-9F48-2A56BBD40AA7}"/>
    <dgm:cxn modelId="{4E02A582-EF59-4620-8509-E51EE20A867B}" srcId="{46491867-8B57-49D7-B174-D018184A4C6E}" destId="{CA610C35-182C-4125-BD86-1D2B130DC9A1}" srcOrd="0" destOrd="0" parTransId="{FE21A814-FEBF-4AA5-AC23-22F93C054571}" sibTransId="{6A11C749-806E-434A-B54E-359AA7ECCA3E}"/>
    <dgm:cxn modelId="{8D77A240-7586-4C7E-AD39-9F0B961628FE}" type="presParOf" srcId="{D26B1E00-A58D-489E-A5F2-C6FAFC644BFF}" destId="{17867E1B-02C2-4FD6-8F9F-2309B02597A8}" srcOrd="0" destOrd="0" presId="urn:microsoft.com/office/officeart/2008/layout/SquareAccentList"/>
    <dgm:cxn modelId="{3F7C991E-0030-4546-9092-48EFCC3550E0}" type="presParOf" srcId="{17867E1B-02C2-4FD6-8F9F-2309B02597A8}" destId="{14C93D0A-19FC-4D77-B8EC-D8D3E7430DC4}" srcOrd="0" destOrd="0" presId="urn:microsoft.com/office/officeart/2008/layout/SquareAccentList"/>
    <dgm:cxn modelId="{1E869B25-876A-4D9F-8DA3-F6356B297DEC}" type="presParOf" srcId="{14C93D0A-19FC-4D77-B8EC-D8D3E7430DC4}" destId="{0F5791CD-41E0-4D6A-B896-041C90FFAB2C}" srcOrd="0" destOrd="0" presId="urn:microsoft.com/office/officeart/2008/layout/SquareAccentList"/>
    <dgm:cxn modelId="{52BB81C4-C1BB-4711-B7B1-E150567670DA}" type="presParOf" srcId="{14C93D0A-19FC-4D77-B8EC-D8D3E7430DC4}" destId="{626503DD-6A2B-4D30-A887-9195E25375ED}" srcOrd="1" destOrd="0" presId="urn:microsoft.com/office/officeart/2008/layout/SquareAccentList"/>
    <dgm:cxn modelId="{5AC59FAA-C795-4716-95CB-FD8A39B4D7C9}" type="presParOf" srcId="{14C93D0A-19FC-4D77-B8EC-D8D3E7430DC4}" destId="{41C47AF0-C9D5-45DA-99A9-49E616E4FBC3}" srcOrd="2" destOrd="0" presId="urn:microsoft.com/office/officeart/2008/layout/SquareAccentList"/>
    <dgm:cxn modelId="{825875D7-22E1-455F-ADA0-ED2F2E58456D}" type="presParOf" srcId="{17867E1B-02C2-4FD6-8F9F-2309B02597A8}" destId="{1ECA6F0F-54C6-4343-B28C-EC5C4A1AB50F}" srcOrd="1" destOrd="0" presId="urn:microsoft.com/office/officeart/2008/layout/SquareAccentList"/>
    <dgm:cxn modelId="{5557FC10-3707-4F84-BCCA-C851F9725199}" type="presParOf" srcId="{1ECA6F0F-54C6-4343-B28C-EC5C4A1AB50F}" destId="{E4D737CB-E8B5-478C-8808-B44F1E98B585}" srcOrd="0" destOrd="0" presId="urn:microsoft.com/office/officeart/2008/layout/SquareAccentList"/>
    <dgm:cxn modelId="{E272F34C-3E72-43F4-AE1E-C46FCC086EEE}" type="presParOf" srcId="{E4D737CB-E8B5-478C-8808-B44F1E98B585}" destId="{71BA83D6-B1FA-4684-9C02-1C1A711E15CD}" srcOrd="0" destOrd="0" presId="urn:microsoft.com/office/officeart/2008/layout/SquareAccentList"/>
    <dgm:cxn modelId="{6A9FA497-825F-4F54-8F96-D56482B9478E}" type="presParOf" srcId="{E4D737CB-E8B5-478C-8808-B44F1E98B585}" destId="{4D607DEA-BDEB-4B51-B533-8857F4D66DA9}" srcOrd="1" destOrd="0" presId="urn:microsoft.com/office/officeart/2008/layout/SquareAccentList"/>
    <dgm:cxn modelId="{F21B49D2-8445-461C-83D6-3A1F31DB1CBC}" type="presParOf" srcId="{1ECA6F0F-54C6-4343-B28C-EC5C4A1AB50F}" destId="{1F40A03B-4574-4DF6-A7B0-14710A01F85D}" srcOrd="1" destOrd="0" presId="urn:microsoft.com/office/officeart/2008/layout/SquareAccentList"/>
    <dgm:cxn modelId="{8081F6BA-BEB9-44D4-86B2-DC0CD399FAB5}" type="presParOf" srcId="{1F40A03B-4574-4DF6-A7B0-14710A01F85D}" destId="{4D46C3DA-1B84-4ECC-99DF-CCA9FAA0CA56}" srcOrd="0" destOrd="0" presId="urn:microsoft.com/office/officeart/2008/layout/SquareAccentList"/>
    <dgm:cxn modelId="{21EF08FC-C96A-4C69-B7D6-CF8E5B29D53C}" type="presParOf" srcId="{1F40A03B-4574-4DF6-A7B0-14710A01F85D}" destId="{6BDB5ED3-5FEE-4DBC-BF54-3B977E7EAD5C}" srcOrd="1" destOrd="0" presId="urn:microsoft.com/office/officeart/2008/layout/SquareAccentList"/>
    <dgm:cxn modelId="{F83B561E-88BA-4914-A865-AB7E3C758FE6}" type="presParOf" srcId="{1ECA6F0F-54C6-4343-B28C-EC5C4A1AB50F}" destId="{680B3CB8-F2DF-4B61-83A9-28C334E6339F}" srcOrd="2" destOrd="0" presId="urn:microsoft.com/office/officeart/2008/layout/SquareAccentList"/>
    <dgm:cxn modelId="{8806B158-60A7-4329-B2AB-A46E04FA31FD}" type="presParOf" srcId="{680B3CB8-F2DF-4B61-83A9-28C334E6339F}" destId="{AABD796A-81C6-44A1-8D7E-C2BD23B3EA53}" srcOrd="0" destOrd="0" presId="urn:microsoft.com/office/officeart/2008/layout/SquareAccentList"/>
    <dgm:cxn modelId="{64F5DE44-5E33-452C-A26D-A14FDE0265AA}" type="presParOf" srcId="{680B3CB8-F2DF-4B61-83A9-28C334E6339F}" destId="{F8ED0A90-57B9-44B1-84BC-AEF05DE60D70}" srcOrd="1" destOrd="0" presId="urn:microsoft.com/office/officeart/2008/layout/SquareAccentList"/>
    <dgm:cxn modelId="{DB3176DF-0DE9-41EA-AD86-893F31A08349}" type="presParOf" srcId="{1ECA6F0F-54C6-4343-B28C-EC5C4A1AB50F}" destId="{37CF80AB-D914-4B78-BF8D-2FDACF139CA0}" srcOrd="3" destOrd="0" presId="urn:microsoft.com/office/officeart/2008/layout/SquareAccentList"/>
    <dgm:cxn modelId="{E9E1634E-3737-4D35-BE9B-EBB82146D1B6}" type="presParOf" srcId="{37CF80AB-D914-4B78-BF8D-2FDACF139CA0}" destId="{AC208498-D62E-47E4-B770-B164B299E129}" srcOrd="0" destOrd="0" presId="urn:microsoft.com/office/officeart/2008/layout/SquareAccentList"/>
    <dgm:cxn modelId="{42E2DC8D-F16D-4A2B-B0D2-C47B5BC53F73}" type="presParOf" srcId="{37CF80AB-D914-4B78-BF8D-2FDACF139CA0}" destId="{E5E5BFB3-051D-4C96-96F0-ED4F2C5C95C9}" srcOrd="1" destOrd="0" presId="urn:microsoft.com/office/officeart/2008/layout/SquareAccentList"/>
    <dgm:cxn modelId="{DF9EB9ED-7051-427E-95D0-6AD1A2277299}" type="presParOf" srcId="{D26B1E00-A58D-489E-A5F2-C6FAFC644BFF}" destId="{5D395BF4-5DA7-4FD2-ACE9-FBEACAE54FF6}" srcOrd="1" destOrd="0" presId="urn:microsoft.com/office/officeart/2008/layout/SquareAccentList"/>
    <dgm:cxn modelId="{3E09844B-27EB-4DDB-9EDF-0BE3464004D2}" type="presParOf" srcId="{5D395BF4-5DA7-4FD2-ACE9-FBEACAE54FF6}" destId="{911B08E3-A70D-4897-A5FD-C053779CAFCC}" srcOrd="0" destOrd="0" presId="urn:microsoft.com/office/officeart/2008/layout/SquareAccentList"/>
    <dgm:cxn modelId="{12BF96BE-EBF9-430D-A308-83834C265A63}" type="presParOf" srcId="{911B08E3-A70D-4897-A5FD-C053779CAFCC}" destId="{F4A0E1EC-8373-42EE-AD8D-C3D603556CFC}" srcOrd="0" destOrd="0" presId="urn:microsoft.com/office/officeart/2008/layout/SquareAccentList"/>
    <dgm:cxn modelId="{8A54F932-68D8-495B-A021-491B0D808476}" type="presParOf" srcId="{911B08E3-A70D-4897-A5FD-C053779CAFCC}" destId="{476F0806-2FB2-4E81-9306-8E928BB6D9E4}" srcOrd="1" destOrd="0" presId="urn:microsoft.com/office/officeart/2008/layout/SquareAccentList"/>
    <dgm:cxn modelId="{6B351F0F-BCFE-482D-A885-F7DEBA1D3ED4}" type="presParOf" srcId="{911B08E3-A70D-4897-A5FD-C053779CAFCC}" destId="{C71BFA5E-2CF3-40DE-99FC-4583FC4CF1C8}" srcOrd="2" destOrd="0" presId="urn:microsoft.com/office/officeart/2008/layout/SquareAccentList"/>
    <dgm:cxn modelId="{9F437BC0-46CA-4DBC-AC8F-11957A099A67}" type="presParOf" srcId="{5D395BF4-5DA7-4FD2-ACE9-FBEACAE54FF6}" destId="{937C5EA6-A032-45BD-82C9-88C2DE6B4ED1}" srcOrd="1" destOrd="0" presId="urn:microsoft.com/office/officeart/2008/layout/SquareAccentList"/>
    <dgm:cxn modelId="{45281E36-C5C5-4083-ADCB-641A7AB3F0CE}" type="presParOf" srcId="{937C5EA6-A032-45BD-82C9-88C2DE6B4ED1}" destId="{9CDC3601-C4A2-4C41-B15A-A6587A35C14D}" srcOrd="0" destOrd="0" presId="urn:microsoft.com/office/officeart/2008/layout/SquareAccentList"/>
    <dgm:cxn modelId="{A15FC3AE-DE0F-432C-B61A-8F4D49C1C669}" type="presParOf" srcId="{9CDC3601-C4A2-4C41-B15A-A6587A35C14D}" destId="{C4C1294D-182D-486D-825A-5B429F78DB64}" srcOrd="0" destOrd="0" presId="urn:microsoft.com/office/officeart/2008/layout/SquareAccentList"/>
    <dgm:cxn modelId="{2C76E849-6CF8-43FF-A110-8AEEB78FF5D5}" type="presParOf" srcId="{9CDC3601-C4A2-4C41-B15A-A6587A35C14D}" destId="{F620D1B5-D830-4F21-9F0D-3ABA4BCC1604}" srcOrd="1" destOrd="0" presId="urn:microsoft.com/office/officeart/2008/layout/SquareAccentList"/>
    <dgm:cxn modelId="{F56A9B27-C276-4E8D-8F94-60D1936BB8F1}" type="presParOf" srcId="{937C5EA6-A032-45BD-82C9-88C2DE6B4ED1}" destId="{3833EC34-925E-42AE-8F76-E0CFBAC7294A}" srcOrd="1" destOrd="0" presId="urn:microsoft.com/office/officeart/2008/layout/SquareAccentList"/>
    <dgm:cxn modelId="{37F6A8EE-31AB-457F-AACC-041D09F67CC9}" type="presParOf" srcId="{3833EC34-925E-42AE-8F76-E0CFBAC7294A}" destId="{D3281F82-FBCD-4508-933C-754C6171C292}" srcOrd="0" destOrd="0" presId="urn:microsoft.com/office/officeart/2008/layout/SquareAccentList"/>
    <dgm:cxn modelId="{7AFF4676-4FE6-4886-8F46-6C2A70C2355B}" type="presParOf" srcId="{3833EC34-925E-42AE-8F76-E0CFBAC7294A}" destId="{B770B72F-0D92-4099-A7B3-B1900AC6F5C6}" srcOrd="1" destOrd="0" presId="urn:microsoft.com/office/officeart/2008/layout/SquareAccentList"/>
    <dgm:cxn modelId="{6716F7AE-BD99-4162-9463-458ECC0355F8}" type="presParOf" srcId="{D26B1E00-A58D-489E-A5F2-C6FAFC644BFF}" destId="{BA5A1300-1FC6-4C71-8CCA-6B6BEC561821}" srcOrd="2" destOrd="0" presId="urn:microsoft.com/office/officeart/2008/layout/SquareAccentList"/>
    <dgm:cxn modelId="{7534D474-422A-4B86-99FE-82DE83C2D884}" type="presParOf" srcId="{BA5A1300-1FC6-4C71-8CCA-6B6BEC561821}" destId="{FE2753E1-1BB7-40CF-B6E0-766B38ECD04B}" srcOrd="0" destOrd="0" presId="urn:microsoft.com/office/officeart/2008/layout/SquareAccentList"/>
    <dgm:cxn modelId="{B64973D4-B50C-44D5-A5FC-7425DFF34404}" type="presParOf" srcId="{FE2753E1-1BB7-40CF-B6E0-766B38ECD04B}" destId="{D91BDFED-288A-4A3C-B427-A6F974070357}" srcOrd="0" destOrd="0" presId="urn:microsoft.com/office/officeart/2008/layout/SquareAccentList"/>
    <dgm:cxn modelId="{E6D7CFA8-A10D-40D1-B72B-265CF1C7E3DB}" type="presParOf" srcId="{FE2753E1-1BB7-40CF-B6E0-766B38ECD04B}" destId="{A3C8EC2B-76C9-4EE1-8FB0-382CC20455A9}" srcOrd="1" destOrd="0" presId="urn:microsoft.com/office/officeart/2008/layout/SquareAccentList"/>
    <dgm:cxn modelId="{C85E42D5-0CE2-4B77-8822-2C8BA2BBAE1B}" type="presParOf" srcId="{FE2753E1-1BB7-40CF-B6E0-766B38ECD04B}" destId="{63FBFAE4-A0DB-45A8-AA5E-D8357C15D316}" srcOrd="2" destOrd="0" presId="urn:microsoft.com/office/officeart/2008/layout/SquareAccentList"/>
    <dgm:cxn modelId="{8BF74DBB-4A30-44C5-9F4D-322E8D8E3BBA}" type="presParOf" srcId="{BA5A1300-1FC6-4C71-8CCA-6B6BEC561821}" destId="{2DA8B42A-73AA-4FCB-BD66-962A168F24B8}" srcOrd="1" destOrd="0" presId="urn:microsoft.com/office/officeart/2008/layout/SquareAccentList"/>
    <dgm:cxn modelId="{C8334DF7-70F2-4888-AF1C-35BCCB9CCFDF}" type="presParOf" srcId="{2DA8B42A-73AA-4FCB-BD66-962A168F24B8}" destId="{26FF8E5B-4AF6-4D9E-9C9A-550491F6F140}" srcOrd="0" destOrd="0" presId="urn:microsoft.com/office/officeart/2008/layout/SquareAccentList"/>
    <dgm:cxn modelId="{B8296C5C-18A9-4F30-B6E6-89E413D7E19C}" type="presParOf" srcId="{26FF8E5B-4AF6-4D9E-9C9A-550491F6F140}" destId="{C0628506-DD3F-48EE-8AB8-AB59562BDAC2}" srcOrd="0" destOrd="0" presId="urn:microsoft.com/office/officeart/2008/layout/SquareAccentList"/>
    <dgm:cxn modelId="{61BE30DA-F676-4B27-91BC-75AFD7EDF042}" type="presParOf" srcId="{26FF8E5B-4AF6-4D9E-9C9A-550491F6F140}" destId="{6ECA0FED-AE55-456B-B959-3DFEC4DDC533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4E4357-A6E1-4D00-8E96-BF9152066E6C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6491867-8B57-49D7-B174-D018184A4C6E}">
      <dgm:prSet phldrT="[Texto]" custT="1"/>
      <dgm:spPr/>
      <dgm:t>
        <a:bodyPr/>
        <a:lstStyle/>
        <a:p>
          <a:r>
            <a:rPr lang="pt-BR" sz="20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Portais de Compras de Governo</a:t>
          </a:r>
        </a:p>
      </dgm:t>
    </dgm:pt>
    <dgm:pt modelId="{33C37CC9-56D9-4714-848E-1473ECF2170B}" type="parTrans" cxnId="{C0B3958A-D204-4D3F-95B0-A38CD631F8D3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58A8F913-C56B-48A3-A73F-06754EF5133A}" type="sibTrans" cxnId="{C0B3958A-D204-4D3F-95B0-A38CD631F8D3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CA610C35-182C-4125-BD86-1D2B130DC9A1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pt-BR" sz="1800" b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Portal de Compras do Estado do Rio de Janeiro</a:t>
          </a:r>
        </a:p>
      </dgm:t>
    </dgm:pt>
    <dgm:pt modelId="{FE21A814-FEBF-4AA5-AC23-22F93C054571}" type="parTrans" cxnId="{4E02A582-EF59-4620-8509-E51EE20A867B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6A11C749-806E-434A-B54E-359AA7ECCA3E}" type="sibTrans" cxnId="{4E02A582-EF59-4620-8509-E51EE20A867B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5C119454-E04B-44F3-9606-660DDE0B09FC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pt-BR" sz="1800" b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Painel de Compras do Governo Federal</a:t>
          </a:r>
        </a:p>
      </dgm:t>
    </dgm:pt>
    <dgm:pt modelId="{15CC6993-7258-4371-A584-39C2554E19D5}" type="parTrans" cxnId="{E275D36C-360C-4C69-B147-4162A355073A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2913BCAA-40A4-493E-A181-2C8D544E0B5A}" type="sibTrans" cxnId="{E275D36C-360C-4C69-B147-4162A355073A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88FFEC6B-6EA3-4241-A6A1-897EECDB204A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pt-BR" sz="1800" b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Outros Portais de Compras</a:t>
          </a:r>
        </a:p>
      </dgm:t>
    </dgm:pt>
    <dgm:pt modelId="{16ED40FC-4F01-4B30-8B16-1866458363AD}" type="parTrans" cxnId="{211CC751-87A1-4197-AED2-4E9B632FD092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D4FCF697-9945-49D6-A9F9-8E83965210B6}" type="sibTrans" cxnId="{211CC751-87A1-4197-AED2-4E9B632FD092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1C7C1166-43AF-48EC-ABF3-1DA9190A7C03}">
      <dgm:prSet phldrT="[Texto]" custT="1"/>
      <dgm:spPr/>
      <dgm:t>
        <a:bodyPr/>
        <a:lstStyle/>
        <a:p>
          <a:r>
            <a:rPr lang="pt-BR" sz="20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Aquisições e contratações similares</a:t>
          </a:r>
        </a:p>
      </dgm:t>
    </dgm:pt>
    <dgm:pt modelId="{AB0C4080-1F03-4A65-BFDB-B1CA588CE66F}" type="parTrans" cxnId="{B40692AA-BA5D-4CD0-8832-A8B5636DF6E2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3CCD9EA7-855D-4FBE-A5A8-06DFD3A47094}" type="sibTrans" cxnId="{B40692AA-BA5D-4CD0-8832-A8B5636DF6E2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F4CFF341-C4B2-4E3F-A91C-803B1CB208B7}">
      <dgm:prSet phldrT="[Texto]" custT="1"/>
      <dgm:spPr/>
      <dgm:t>
        <a:bodyPr/>
        <a:lstStyle/>
        <a:p>
          <a:r>
            <a:rPr lang="pt-BR" sz="1800" b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Contratos próprios</a:t>
          </a:r>
        </a:p>
      </dgm:t>
    </dgm:pt>
    <dgm:pt modelId="{62E9414B-F7E0-4464-89A0-9389A04379A8}" type="parTrans" cxnId="{01D0C845-E6B6-4829-B191-ED4BA617D0D3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4F0C58D2-C701-48F8-8C3D-152FFA77CFE7}" type="sibTrans" cxnId="{01D0C845-E6B6-4829-B191-ED4BA617D0D3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627DD8C5-9092-4479-BC71-A1BD2536634E}">
      <dgm:prSet phldrT="[Texto]" custT="1"/>
      <dgm:spPr/>
      <dgm:t>
        <a:bodyPr/>
        <a:lstStyle/>
        <a:p>
          <a:r>
            <a:rPr lang="pt-BR" sz="1800" b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Contratos de outros órgãos</a:t>
          </a:r>
        </a:p>
      </dgm:t>
    </dgm:pt>
    <dgm:pt modelId="{59737F4A-7CFE-442E-8E47-9903DC01A990}" type="parTrans" cxnId="{CE1B0DA3-E192-4B47-982D-0B65AD54E83B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898CEE50-5D73-4211-B08B-ABF991B8D7B8}" type="sibTrans" cxnId="{CE1B0DA3-E192-4B47-982D-0B65AD54E83B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E469A369-AE93-487E-AA64-BE9133B311AA}">
      <dgm:prSet custT="1"/>
      <dgm:spPr/>
      <dgm:t>
        <a:bodyPr/>
        <a:lstStyle/>
        <a:p>
          <a:r>
            <a:rPr lang="pt-BR" sz="20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Bancos de preços e sistemas de cotação online </a:t>
          </a:r>
        </a:p>
      </dgm:t>
    </dgm:pt>
    <dgm:pt modelId="{E4B484DE-6AE1-4368-9F48-2A56BBD40AA7}" type="sibTrans" cxnId="{35DA6AD6-917F-4505-BE13-9B74F80AB2D5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FD3F9348-4D85-4BED-BD23-0C7514CDB390}" type="parTrans" cxnId="{35DA6AD6-917F-4505-BE13-9B74F80AB2D5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C8EF68E2-F1C6-416D-9096-D73913A92E93}">
      <dgm:prSet custT="1"/>
      <dgm:spPr/>
      <dgm:t>
        <a:bodyPr/>
        <a:lstStyle/>
        <a:p>
          <a:r>
            <a:rPr lang="pt-BR" sz="1800" b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CADTERC/SP</a:t>
          </a:r>
        </a:p>
      </dgm:t>
    </dgm:pt>
    <dgm:pt modelId="{4614D106-24E6-427E-A9C3-65BACD0FAC66}" type="parTrans" cxnId="{2D9D0E53-055C-4AEF-82CF-75510167B8E2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813F2DEC-ECB1-4345-9765-AFE1CE6774F3}" type="sibTrans" cxnId="{2D9D0E53-055C-4AEF-82CF-75510167B8E2}">
      <dgm:prSet/>
      <dgm:spPr/>
      <dgm:t>
        <a:bodyPr/>
        <a:lstStyle/>
        <a:p>
          <a:endParaRPr lang="pt-BR" sz="1800">
            <a:latin typeface="Calibri Light" panose="020F0302020204030204" pitchFamily="34" charset="0"/>
          </a:endParaRPr>
        </a:p>
      </dgm:t>
    </dgm:pt>
    <dgm:pt modelId="{138D5FD9-B718-4A77-9CD4-2F03D9F7A0AA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pt-BR" sz="1800" b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Cadernos Logísticos do Governo Federal</a:t>
          </a:r>
        </a:p>
      </dgm:t>
    </dgm:pt>
    <dgm:pt modelId="{4309683B-9806-4F58-8BF4-DD5356597D38}" type="parTrans" cxnId="{DF46D89A-DA97-4BCF-BC16-D39D57128CBA}">
      <dgm:prSet/>
      <dgm:spPr/>
      <dgm:t>
        <a:bodyPr/>
        <a:lstStyle/>
        <a:p>
          <a:endParaRPr lang="pt-BR"/>
        </a:p>
      </dgm:t>
    </dgm:pt>
    <dgm:pt modelId="{27C8E684-C223-4AA6-B719-242F0F7A29F1}" type="sibTrans" cxnId="{DF46D89A-DA97-4BCF-BC16-D39D57128CBA}">
      <dgm:prSet/>
      <dgm:spPr/>
      <dgm:t>
        <a:bodyPr/>
        <a:lstStyle/>
        <a:p>
          <a:endParaRPr lang="pt-BR"/>
        </a:p>
      </dgm:t>
    </dgm:pt>
    <dgm:pt modelId="{E2D70E1B-4E62-4364-9128-482CDD8488A7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pt-BR" sz="1800" b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Serviços privados</a:t>
          </a:r>
        </a:p>
      </dgm:t>
    </dgm:pt>
    <dgm:pt modelId="{847425DD-7AB8-44D4-82B5-F5C733E0C18B}" type="parTrans" cxnId="{95B72373-88FA-461B-AA6C-9CBA88C94CD1}">
      <dgm:prSet/>
      <dgm:spPr/>
      <dgm:t>
        <a:bodyPr/>
        <a:lstStyle/>
        <a:p>
          <a:endParaRPr lang="pt-BR"/>
        </a:p>
      </dgm:t>
    </dgm:pt>
    <dgm:pt modelId="{C03FC8D9-0A15-4806-A7DD-8B570BCC791A}" type="sibTrans" cxnId="{95B72373-88FA-461B-AA6C-9CBA88C94CD1}">
      <dgm:prSet/>
      <dgm:spPr/>
      <dgm:t>
        <a:bodyPr/>
        <a:lstStyle/>
        <a:p>
          <a:endParaRPr lang="pt-BR"/>
        </a:p>
      </dgm:t>
    </dgm:pt>
    <dgm:pt modelId="{7D5AADB4-A9E0-44E2-BFDE-D2DF6D57B5F8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pt-BR" sz="1800" b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Banco de Preços TCE/RJ - FGV </a:t>
          </a:r>
        </a:p>
      </dgm:t>
    </dgm:pt>
    <dgm:pt modelId="{0CD247D0-7F86-4DE5-9902-BD885414B991}" type="parTrans" cxnId="{993CED4B-E80C-4A8E-80BA-B6D5D4570500}">
      <dgm:prSet/>
      <dgm:spPr/>
      <dgm:t>
        <a:bodyPr/>
        <a:lstStyle/>
        <a:p>
          <a:endParaRPr lang="pt-BR"/>
        </a:p>
      </dgm:t>
    </dgm:pt>
    <dgm:pt modelId="{4F901052-4583-4D71-96D0-70EFE52355A3}" type="sibTrans" cxnId="{993CED4B-E80C-4A8E-80BA-B6D5D4570500}">
      <dgm:prSet/>
      <dgm:spPr/>
      <dgm:t>
        <a:bodyPr/>
        <a:lstStyle/>
        <a:p>
          <a:endParaRPr lang="pt-BR"/>
        </a:p>
      </dgm:t>
    </dgm:pt>
    <dgm:pt modelId="{9B4ED52C-67E3-4874-8B11-B1CC816D305D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pt-BR" sz="1800" b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Tabelas Referenciais de Preços TCM/FGV/MRJ</a:t>
          </a:r>
        </a:p>
      </dgm:t>
    </dgm:pt>
    <dgm:pt modelId="{9380D48F-9441-4D2C-9852-10865D3F1C79}" type="parTrans" cxnId="{F32D8AC0-D433-4FC3-A09D-E51C8A52EA2E}">
      <dgm:prSet/>
      <dgm:spPr/>
      <dgm:t>
        <a:bodyPr/>
        <a:lstStyle/>
        <a:p>
          <a:endParaRPr lang="pt-BR"/>
        </a:p>
      </dgm:t>
    </dgm:pt>
    <dgm:pt modelId="{9D029060-9DC9-47EA-BC7E-C52E9A76D946}" type="sibTrans" cxnId="{F32D8AC0-D433-4FC3-A09D-E51C8A52EA2E}">
      <dgm:prSet/>
      <dgm:spPr/>
      <dgm:t>
        <a:bodyPr/>
        <a:lstStyle/>
        <a:p>
          <a:endParaRPr lang="pt-BR"/>
        </a:p>
      </dgm:t>
    </dgm:pt>
    <dgm:pt modelId="{B7F5EF86-63CB-445B-9344-E5570B4CBF2B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pt-BR" sz="1800" b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Mídias ou Sítios eletrônicos</a:t>
          </a:r>
        </a:p>
      </dgm:t>
    </dgm:pt>
    <dgm:pt modelId="{425B6278-85E3-4039-ACF0-A289AB662A69}" type="parTrans" cxnId="{D31C768E-BACE-4D71-A398-2DEA1DE1D731}">
      <dgm:prSet/>
      <dgm:spPr/>
      <dgm:t>
        <a:bodyPr/>
        <a:lstStyle/>
        <a:p>
          <a:endParaRPr lang="pt-BR"/>
        </a:p>
      </dgm:t>
    </dgm:pt>
    <dgm:pt modelId="{B86B783C-F069-47DE-8037-3669AA866556}" type="sibTrans" cxnId="{D31C768E-BACE-4D71-A398-2DEA1DE1D731}">
      <dgm:prSet/>
      <dgm:spPr/>
      <dgm:t>
        <a:bodyPr/>
        <a:lstStyle/>
        <a:p>
          <a:endParaRPr lang="pt-BR"/>
        </a:p>
      </dgm:t>
    </dgm:pt>
    <dgm:pt modelId="{523AF93F-DDE8-49C0-A500-9B769E949A6F}">
      <dgm:prSet custT="1"/>
      <dgm:spPr/>
      <dgm:t>
        <a:bodyPr/>
        <a:lstStyle/>
        <a:p>
          <a:r>
            <a:rPr lang="pt-BR" sz="20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Consulta a fornecedores (cotação e-mail)</a:t>
          </a:r>
        </a:p>
      </dgm:t>
    </dgm:pt>
    <dgm:pt modelId="{E98D5227-EFDD-40EC-8C2D-F8C700D0B51B}" type="parTrans" cxnId="{3BB976A1-AB58-4374-8FDB-6BE2E7E793E3}">
      <dgm:prSet/>
      <dgm:spPr/>
      <dgm:t>
        <a:bodyPr/>
        <a:lstStyle/>
        <a:p>
          <a:endParaRPr lang="pt-BR"/>
        </a:p>
      </dgm:t>
    </dgm:pt>
    <dgm:pt modelId="{940DCDE3-2C8B-4812-ADA0-7E3EFB53196E}" type="sibTrans" cxnId="{3BB976A1-AB58-4374-8FDB-6BE2E7E793E3}">
      <dgm:prSet/>
      <dgm:spPr/>
      <dgm:t>
        <a:bodyPr/>
        <a:lstStyle/>
        <a:p>
          <a:endParaRPr lang="pt-BR"/>
        </a:p>
      </dgm:t>
    </dgm:pt>
    <dgm:pt modelId="{979002C3-7A6B-463C-95B0-4B370E4F4A54}">
      <dgm:prSet custT="1"/>
      <dgm:spPr/>
      <dgm:t>
        <a:bodyPr/>
        <a:lstStyle/>
        <a:p>
          <a:r>
            <a:rPr lang="pt-BR" sz="1800" b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Empresas que já forneceram para o órgão e outros órgãos</a:t>
          </a:r>
        </a:p>
      </dgm:t>
    </dgm:pt>
    <dgm:pt modelId="{C24C5355-DEA0-4227-A134-D69872828245}" type="parTrans" cxnId="{10714092-C1E1-4460-8C44-920819143404}">
      <dgm:prSet/>
      <dgm:spPr/>
      <dgm:t>
        <a:bodyPr/>
        <a:lstStyle/>
        <a:p>
          <a:endParaRPr lang="pt-BR"/>
        </a:p>
      </dgm:t>
    </dgm:pt>
    <dgm:pt modelId="{387251BE-1816-47E8-8608-A6B49B7A4F67}" type="sibTrans" cxnId="{10714092-C1E1-4460-8C44-920819143404}">
      <dgm:prSet/>
      <dgm:spPr/>
      <dgm:t>
        <a:bodyPr/>
        <a:lstStyle/>
        <a:p>
          <a:endParaRPr lang="pt-BR"/>
        </a:p>
      </dgm:t>
    </dgm:pt>
    <dgm:pt modelId="{E29B8660-1CEA-4461-BD8F-EBD5D22B92D2}">
      <dgm:prSet custT="1"/>
      <dgm:spPr/>
      <dgm:t>
        <a:bodyPr/>
        <a:lstStyle/>
        <a:p>
          <a:r>
            <a:rPr lang="pt-BR" sz="1800" b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Empresas registradas em órgãos de regulação</a:t>
          </a:r>
        </a:p>
      </dgm:t>
    </dgm:pt>
    <dgm:pt modelId="{A9C338C3-2E05-4D0C-9A29-1B7DEEAF662F}" type="parTrans" cxnId="{F37AAF78-35CF-4C5A-94A2-151482CC9551}">
      <dgm:prSet/>
      <dgm:spPr/>
      <dgm:t>
        <a:bodyPr/>
        <a:lstStyle/>
        <a:p>
          <a:endParaRPr lang="pt-BR"/>
        </a:p>
      </dgm:t>
    </dgm:pt>
    <dgm:pt modelId="{6683481E-5543-4A02-B9DD-219E5038586E}" type="sibTrans" cxnId="{F37AAF78-35CF-4C5A-94A2-151482CC9551}">
      <dgm:prSet/>
      <dgm:spPr/>
      <dgm:t>
        <a:bodyPr/>
        <a:lstStyle/>
        <a:p>
          <a:endParaRPr lang="pt-BR"/>
        </a:p>
      </dgm:t>
    </dgm:pt>
    <dgm:pt modelId="{7CD37775-B5C2-4D63-8983-6B3D809AFD37}">
      <dgm:prSet custT="1"/>
      <dgm:spPr/>
      <dgm:t>
        <a:bodyPr/>
        <a:lstStyle/>
        <a:p>
          <a:r>
            <a:rPr lang="pt-BR" sz="1800" b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Empresas registradas em conselhos de classe</a:t>
          </a:r>
        </a:p>
      </dgm:t>
    </dgm:pt>
    <dgm:pt modelId="{FFF69FA8-25C6-479D-9145-124ADA18BC12}" type="parTrans" cxnId="{85474588-6228-49FA-87E6-4BA244D33147}">
      <dgm:prSet/>
      <dgm:spPr/>
      <dgm:t>
        <a:bodyPr/>
        <a:lstStyle/>
        <a:p>
          <a:endParaRPr lang="pt-BR"/>
        </a:p>
      </dgm:t>
    </dgm:pt>
    <dgm:pt modelId="{73C0E241-7A54-457B-B442-CEEC39291CC5}" type="sibTrans" cxnId="{85474588-6228-49FA-87E6-4BA244D33147}">
      <dgm:prSet/>
      <dgm:spPr/>
      <dgm:t>
        <a:bodyPr/>
        <a:lstStyle/>
        <a:p>
          <a:endParaRPr lang="pt-BR"/>
        </a:p>
      </dgm:t>
    </dgm:pt>
    <dgm:pt modelId="{E3954F91-8BB0-4A54-A67C-C704A2FC48E8}">
      <dgm:prSet custT="1"/>
      <dgm:spPr/>
      <dgm:t>
        <a:bodyPr/>
        <a:lstStyle/>
        <a:p>
          <a:r>
            <a:rPr lang="pt-BR" sz="1800" b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Demais empresas</a:t>
          </a:r>
        </a:p>
      </dgm:t>
    </dgm:pt>
    <dgm:pt modelId="{85A33A02-2CB7-47E1-AC3E-48C8CF69637A}" type="parTrans" cxnId="{3C53F49E-3E00-4F58-9235-1B860DB8E833}">
      <dgm:prSet/>
      <dgm:spPr/>
      <dgm:t>
        <a:bodyPr/>
        <a:lstStyle/>
        <a:p>
          <a:endParaRPr lang="pt-BR"/>
        </a:p>
      </dgm:t>
    </dgm:pt>
    <dgm:pt modelId="{F34888AB-DF39-4D5D-813B-670B7A002BC0}" type="sibTrans" cxnId="{3C53F49E-3E00-4F58-9235-1B860DB8E833}">
      <dgm:prSet/>
      <dgm:spPr/>
      <dgm:t>
        <a:bodyPr/>
        <a:lstStyle/>
        <a:p>
          <a:endParaRPr lang="pt-BR"/>
        </a:p>
      </dgm:t>
    </dgm:pt>
    <dgm:pt modelId="{D26B1E00-A58D-489E-A5F2-C6FAFC644BFF}" type="pres">
      <dgm:prSet presAssocID="{E14E4357-A6E1-4D00-8E96-BF9152066E6C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pt-BR"/>
        </a:p>
      </dgm:t>
    </dgm:pt>
    <dgm:pt modelId="{17867E1B-02C2-4FD6-8F9F-2309B02597A8}" type="pres">
      <dgm:prSet presAssocID="{46491867-8B57-49D7-B174-D018184A4C6E}" presName="root" presStyleCnt="0">
        <dgm:presLayoutVars>
          <dgm:chMax/>
          <dgm:chPref/>
        </dgm:presLayoutVars>
      </dgm:prSet>
      <dgm:spPr/>
    </dgm:pt>
    <dgm:pt modelId="{14C93D0A-19FC-4D77-B8EC-D8D3E7430DC4}" type="pres">
      <dgm:prSet presAssocID="{46491867-8B57-49D7-B174-D018184A4C6E}" presName="rootComposite" presStyleCnt="0">
        <dgm:presLayoutVars/>
      </dgm:prSet>
      <dgm:spPr/>
    </dgm:pt>
    <dgm:pt modelId="{0F5791CD-41E0-4D6A-B896-041C90FFAB2C}" type="pres">
      <dgm:prSet presAssocID="{46491867-8B57-49D7-B174-D018184A4C6E}" presName="ParentAccent" presStyleLbl="alignNode1" presStyleIdx="0" presStyleCnt="4" custLinFactY="92870" custLinFactNeighborY="100000"/>
      <dgm:spPr/>
    </dgm:pt>
    <dgm:pt modelId="{626503DD-6A2B-4D30-A887-9195E25375ED}" type="pres">
      <dgm:prSet presAssocID="{46491867-8B57-49D7-B174-D018184A4C6E}" presName="ParentSmallAccent" presStyleLbl="fgAcc1" presStyleIdx="0" presStyleCnt="4" custLinFactY="108868" custLinFactNeighborY="200000"/>
      <dgm:spPr/>
    </dgm:pt>
    <dgm:pt modelId="{41C47AF0-C9D5-45DA-99A9-49E616E4FBC3}" type="pres">
      <dgm:prSet presAssocID="{46491867-8B57-49D7-B174-D018184A4C6E}" presName="Parent" presStyleLbl="revTx" presStyleIdx="0" presStyleCnt="19" custLinFactNeighborY="5242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ECA6F0F-54C6-4343-B28C-EC5C4A1AB50F}" type="pres">
      <dgm:prSet presAssocID="{46491867-8B57-49D7-B174-D018184A4C6E}" presName="childShape" presStyleCnt="0">
        <dgm:presLayoutVars>
          <dgm:chMax val="0"/>
          <dgm:chPref val="0"/>
        </dgm:presLayoutVars>
      </dgm:prSet>
      <dgm:spPr/>
    </dgm:pt>
    <dgm:pt modelId="{E4D737CB-E8B5-478C-8808-B44F1E98B585}" type="pres">
      <dgm:prSet presAssocID="{CA610C35-182C-4125-BD86-1D2B130DC9A1}" presName="childComposite" presStyleCnt="0">
        <dgm:presLayoutVars>
          <dgm:chMax val="0"/>
          <dgm:chPref val="0"/>
        </dgm:presLayoutVars>
      </dgm:prSet>
      <dgm:spPr/>
    </dgm:pt>
    <dgm:pt modelId="{71BA83D6-B1FA-4684-9C02-1C1A711E15CD}" type="pres">
      <dgm:prSet presAssocID="{CA610C35-182C-4125-BD86-1D2B130DC9A1}" presName="ChildAccent" presStyleLbl="solidFgAcc1" presStyleIdx="0" presStyleCnt="15" custLinFactY="141257" custLinFactNeighborY="200000"/>
      <dgm:spPr/>
    </dgm:pt>
    <dgm:pt modelId="{4D607DEA-BDEB-4B51-B533-8857F4D66DA9}" type="pres">
      <dgm:prSet presAssocID="{CA610C35-182C-4125-BD86-1D2B130DC9A1}" presName="Child" presStyleLbl="revTx" presStyleIdx="1" presStyleCnt="19" custScaleY="261773" custLinFactY="451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F40A03B-4574-4DF6-A7B0-14710A01F85D}" type="pres">
      <dgm:prSet presAssocID="{5C119454-E04B-44F3-9606-660DDE0B09FC}" presName="childComposite" presStyleCnt="0">
        <dgm:presLayoutVars>
          <dgm:chMax val="0"/>
          <dgm:chPref val="0"/>
        </dgm:presLayoutVars>
      </dgm:prSet>
      <dgm:spPr/>
    </dgm:pt>
    <dgm:pt modelId="{4D46C3DA-1B84-4ECC-99DF-CCA9FAA0CA56}" type="pres">
      <dgm:prSet presAssocID="{5C119454-E04B-44F3-9606-660DDE0B09FC}" presName="ChildAccent" presStyleLbl="solidFgAcc1" presStyleIdx="1" presStyleCnt="15" custLinFactY="225624" custLinFactNeighborY="300000"/>
      <dgm:spPr/>
    </dgm:pt>
    <dgm:pt modelId="{6BDB5ED3-5FEE-4DBC-BF54-3B977E7EAD5C}" type="pres">
      <dgm:prSet presAssocID="{5C119454-E04B-44F3-9606-660DDE0B09FC}" presName="Child" presStyleLbl="revTx" presStyleIdx="2" presStyleCnt="19" custScaleY="229300" custLinFactY="100000" custLinFactNeighborY="1188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80B3CB8-F2DF-4B61-83A9-28C334E6339F}" type="pres">
      <dgm:prSet presAssocID="{88FFEC6B-6EA3-4241-A6A1-897EECDB204A}" presName="childComposite" presStyleCnt="0">
        <dgm:presLayoutVars>
          <dgm:chMax val="0"/>
          <dgm:chPref val="0"/>
        </dgm:presLayoutVars>
      </dgm:prSet>
      <dgm:spPr/>
    </dgm:pt>
    <dgm:pt modelId="{AABD796A-81C6-44A1-8D7E-C2BD23B3EA53}" type="pres">
      <dgm:prSet presAssocID="{88FFEC6B-6EA3-4241-A6A1-897EECDB204A}" presName="ChildAccent" presStyleLbl="solidFgAcc1" presStyleIdx="2" presStyleCnt="15" custLinFactY="200000" custLinFactNeighborY="291276"/>
      <dgm:spPr/>
    </dgm:pt>
    <dgm:pt modelId="{F8ED0A90-57B9-44B1-84BC-AEF05DE60D70}" type="pres">
      <dgm:prSet presAssocID="{88FFEC6B-6EA3-4241-A6A1-897EECDB204A}" presName="Child" presStyleLbl="revTx" presStyleIdx="3" presStyleCnt="19" custScaleY="233010" custLinFactY="100000" custLinFactNeighborY="1239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395BF4-5DA7-4FD2-ACE9-FBEACAE54FF6}" type="pres">
      <dgm:prSet presAssocID="{1C7C1166-43AF-48EC-ABF3-1DA9190A7C03}" presName="root" presStyleCnt="0">
        <dgm:presLayoutVars>
          <dgm:chMax/>
          <dgm:chPref/>
        </dgm:presLayoutVars>
      </dgm:prSet>
      <dgm:spPr/>
    </dgm:pt>
    <dgm:pt modelId="{911B08E3-A70D-4897-A5FD-C053779CAFCC}" type="pres">
      <dgm:prSet presAssocID="{1C7C1166-43AF-48EC-ABF3-1DA9190A7C03}" presName="rootComposite" presStyleCnt="0">
        <dgm:presLayoutVars/>
      </dgm:prSet>
      <dgm:spPr/>
    </dgm:pt>
    <dgm:pt modelId="{F4A0E1EC-8373-42EE-AD8D-C3D603556CFC}" type="pres">
      <dgm:prSet presAssocID="{1C7C1166-43AF-48EC-ABF3-1DA9190A7C03}" presName="ParentAccent" presStyleLbl="alignNode1" presStyleIdx="1" presStyleCnt="4" custLinFactY="43775" custLinFactNeighborY="100000"/>
      <dgm:spPr/>
    </dgm:pt>
    <dgm:pt modelId="{476F0806-2FB2-4E81-9306-8E928BB6D9E4}" type="pres">
      <dgm:prSet presAssocID="{1C7C1166-43AF-48EC-ABF3-1DA9190A7C03}" presName="ParentSmallAccent" presStyleLbl="fgAcc1" presStyleIdx="1" presStyleCnt="4" custLinFactY="100000" custLinFactNeighborX="1896" custLinFactNeighborY="130247"/>
      <dgm:spPr/>
    </dgm:pt>
    <dgm:pt modelId="{C71BFA5E-2CF3-40DE-99FC-4583FC4CF1C8}" type="pres">
      <dgm:prSet presAssocID="{1C7C1166-43AF-48EC-ABF3-1DA9190A7C03}" presName="Parent" presStyleLbl="revTx" presStyleIdx="4" presStyleCnt="19" custScaleY="154658" custLinFactNeighborX="-2906" custLinFactNeighborY="2069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7C5EA6-A032-45BD-82C9-88C2DE6B4ED1}" type="pres">
      <dgm:prSet presAssocID="{1C7C1166-43AF-48EC-ABF3-1DA9190A7C03}" presName="childShape" presStyleCnt="0">
        <dgm:presLayoutVars>
          <dgm:chMax val="0"/>
          <dgm:chPref val="0"/>
        </dgm:presLayoutVars>
      </dgm:prSet>
      <dgm:spPr/>
    </dgm:pt>
    <dgm:pt modelId="{9CDC3601-C4A2-4C41-B15A-A6587A35C14D}" type="pres">
      <dgm:prSet presAssocID="{F4CFF341-C4B2-4E3F-A91C-803B1CB208B7}" presName="childComposite" presStyleCnt="0">
        <dgm:presLayoutVars>
          <dgm:chMax val="0"/>
          <dgm:chPref val="0"/>
        </dgm:presLayoutVars>
      </dgm:prSet>
      <dgm:spPr/>
    </dgm:pt>
    <dgm:pt modelId="{C4C1294D-182D-486D-825A-5B429F78DB64}" type="pres">
      <dgm:prSet presAssocID="{F4CFF341-C4B2-4E3F-A91C-803B1CB208B7}" presName="ChildAccent" presStyleLbl="solidFgAcc1" presStyleIdx="3" presStyleCnt="15" custLinFactY="100000" custLinFactNeighborY="199837"/>
      <dgm:spPr/>
    </dgm:pt>
    <dgm:pt modelId="{F620D1B5-D830-4F21-9F0D-3ABA4BCC1604}" type="pres">
      <dgm:prSet presAssocID="{F4CFF341-C4B2-4E3F-A91C-803B1CB208B7}" presName="Child" presStyleLbl="revTx" presStyleIdx="5" presStyleCnt="19" custLinFactY="21722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833EC34-925E-42AE-8F76-E0CFBAC7294A}" type="pres">
      <dgm:prSet presAssocID="{627DD8C5-9092-4479-BC71-A1BD2536634E}" presName="childComposite" presStyleCnt="0">
        <dgm:presLayoutVars>
          <dgm:chMax val="0"/>
          <dgm:chPref val="0"/>
        </dgm:presLayoutVars>
      </dgm:prSet>
      <dgm:spPr/>
    </dgm:pt>
    <dgm:pt modelId="{D3281F82-FBCD-4508-933C-754C6171C292}" type="pres">
      <dgm:prSet presAssocID="{627DD8C5-9092-4479-BC71-A1BD2536634E}" presName="ChildAccent" presStyleLbl="solidFgAcc1" presStyleIdx="4" presStyleCnt="15" custLinFactY="200000" custLinFactNeighborY="269421"/>
      <dgm:spPr/>
    </dgm:pt>
    <dgm:pt modelId="{B770B72F-0D92-4099-A7B3-B1900AC6F5C6}" type="pres">
      <dgm:prSet presAssocID="{627DD8C5-9092-4479-BC71-A1BD2536634E}" presName="Child" presStyleLbl="revTx" presStyleIdx="6" presStyleCnt="19" custLinFactY="100000" custLinFactNeighborY="116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5A1300-1FC6-4C71-8CCA-6B6BEC561821}" type="pres">
      <dgm:prSet presAssocID="{E469A369-AE93-487E-AA64-BE9133B311AA}" presName="root" presStyleCnt="0">
        <dgm:presLayoutVars>
          <dgm:chMax/>
          <dgm:chPref/>
        </dgm:presLayoutVars>
      </dgm:prSet>
      <dgm:spPr/>
    </dgm:pt>
    <dgm:pt modelId="{FE2753E1-1BB7-40CF-B6E0-766B38ECD04B}" type="pres">
      <dgm:prSet presAssocID="{E469A369-AE93-487E-AA64-BE9133B311AA}" presName="rootComposite" presStyleCnt="0">
        <dgm:presLayoutVars/>
      </dgm:prSet>
      <dgm:spPr/>
    </dgm:pt>
    <dgm:pt modelId="{D91BDFED-288A-4A3C-B427-A6F974070357}" type="pres">
      <dgm:prSet presAssocID="{E469A369-AE93-487E-AA64-BE9133B311AA}" presName="ParentAccent" presStyleLbl="alignNode1" presStyleIdx="2" presStyleCnt="4" custLinFactY="92870" custLinFactNeighborY="100000"/>
      <dgm:spPr/>
    </dgm:pt>
    <dgm:pt modelId="{A3C8EC2B-76C9-4EE1-8FB0-382CC20455A9}" type="pres">
      <dgm:prSet presAssocID="{E469A369-AE93-487E-AA64-BE9133B311AA}" presName="ParentSmallAccent" presStyleLbl="fgAcc1" presStyleIdx="2" presStyleCnt="4" custLinFactY="108868" custLinFactNeighborY="200000"/>
      <dgm:spPr/>
    </dgm:pt>
    <dgm:pt modelId="{63FBFAE4-A0DB-45A8-AA5E-D8357C15D316}" type="pres">
      <dgm:prSet presAssocID="{E469A369-AE93-487E-AA64-BE9133B311AA}" presName="Parent" presStyleLbl="revTx" presStyleIdx="7" presStyleCnt="19" custLinFactNeighborY="5242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A8B42A-73AA-4FCB-BD66-962A168F24B8}" type="pres">
      <dgm:prSet presAssocID="{E469A369-AE93-487E-AA64-BE9133B311AA}" presName="childShape" presStyleCnt="0">
        <dgm:presLayoutVars>
          <dgm:chMax val="0"/>
          <dgm:chPref val="0"/>
        </dgm:presLayoutVars>
      </dgm:prSet>
      <dgm:spPr/>
    </dgm:pt>
    <dgm:pt modelId="{26FF8E5B-4AF6-4D9E-9C9A-550491F6F140}" type="pres">
      <dgm:prSet presAssocID="{C8EF68E2-F1C6-416D-9096-D73913A92E93}" presName="childComposite" presStyleCnt="0">
        <dgm:presLayoutVars>
          <dgm:chMax val="0"/>
          <dgm:chPref val="0"/>
        </dgm:presLayoutVars>
      </dgm:prSet>
      <dgm:spPr/>
    </dgm:pt>
    <dgm:pt modelId="{C0628506-DD3F-48EE-8AB8-AB59562BDAC2}" type="pres">
      <dgm:prSet presAssocID="{C8EF68E2-F1C6-416D-9096-D73913A92E93}" presName="ChildAccent" presStyleLbl="solidFgAcc1" presStyleIdx="5" presStyleCnt="15" custLinFactY="600000" custLinFactNeighborY="627172"/>
      <dgm:spPr/>
    </dgm:pt>
    <dgm:pt modelId="{6ECA0FED-AE55-456B-B959-3DFEC4DDC533}" type="pres">
      <dgm:prSet presAssocID="{C8EF68E2-F1C6-416D-9096-D73913A92E93}" presName="Child" presStyleLbl="revTx" presStyleIdx="8" presStyleCnt="19" custLinFactY="223366" custLinFactNeighborY="3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919127-952B-4C3C-AD3F-F4984D888B33}" type="pres">
      <dgm:prSet presAssocID="{138D5FD9-B718-4A77-9CD4-2F03D9F7A0AA}" presName="childComposite" presStyleCnt="0">
        <dgm:presLayoutVars>
          <dgm:chMax val="0"/>
          <dgm:chPref val="0"/>
        </dgm:presLayoutVars>
      </dgm:prSet>
      <dgm:spPr/>
    </dgm:pt>
    <dgm:pt modelId="{9420B092-BF34-43B8-AB83-F69B6C73443C}" type="pres">
      <dgm:prSet presAssocID="{138D5FD9-B718-4A77-9CD4-2F03D9F7A0AA}" presName="ChildAccent" presStyleLbl="solidFgAcc1" presStyleIdx="6" presStyleCnt="15"/>
      <dgm:spPr/>
    </dgm:pt>
    <dgm:pt modelId="{B7CAC3E3-04AD-411D-B073-87B01979BCD8}" type="pres">
      <dgm:prSet presAssocID="{138D5FD9-B718-4A77-9CD4-2F03D9F7A0AA}" presName="Child" presStyleLbl="revTx" presStyleIdx="9" presStyleCnt="19" custLinFactNeighborY="732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7B61AA-FE41-43B8-A035-3B6218090A7C}" type="pres">
      <dgm:prSet presAssocID="{E2D70E1B-4E62-4364-9128-482CDD8488A7}" presName="childComposite" presStyleCnt="0">
        <dgm:presLayoutVars>
          <dgm:chMax val="0"/>
          <dgm:chPref val="0"/>
        </dgm:presLayoutVars>
      </dgm:prSet>
      <dgm:spPr/>
    </dgm:pt>
    <dgm:pt modelId="{BDB7F7BA-E104-4455-935E-BFF267B542F7}" type="pres">
      <dgm:prSet presAssocID="{E2D70E1B-4E62-4364-9128-482CDD8488A7}" presName="ChildAccent" presStyleLbl="solidFgAcc1" presStyleIdx="7" presStyleCnt="15" custLinFactY="198942" custLinFactNeighborY="200000"/>
      <dgm:spPr/>
    </dgm:pt>
    <dgm:pt modelId="{48F3800F-D185-4652-8F8B-3D6E430C0C64}" type="pres">
      <dgm:prSet presAssocID="{E2D70E1B-4E62-4364-9128-482CDD8488A7}" presName="Child" presStyleLbl="revTx" presStyleIdx="10" presStyleCnt="19" custLinFactY="71872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254E9A-29D9-4F50-A476-E8001E74106C}" type="pres">
      <dgm:prSet presAssocID="{7D5AADB4-A9E0-44E2-BFDE-D2DF6D57B5F8}" presName="childComposite" presStyleCnt="0">
        <dgm:presLayoutVars>
          <dgm:chMax val="0"/>
          <dgm:chPref val="0"/>
        </dgm:presLayoutVars>
      </dgm:prSet>
      <dgm:spPr/>
    </dgm:pt>
    <dgm:pt modelId="{C9C4D644-1146-4E6C-9885-B755A1C2DF30}" type="pres">
      <dgm:prSet presAssocID="{7D5AADB4-A9E0-44E2-BFDE-D2DF6D57B5F8}" presName="ChildAccent" presStyleLbl="solidFgAcc1" presStyleIdx="8" presStyleCnt="15" custScaleY="110000" custLinFactY="400000" custLinFactNeighborY="487835"/>
      <dgm:spPr/>
    </dgm:pt>
    <dgm:pt modelId="{EC286AC4-28F2-4D92-A3B0-A8F5D27614FC}" type="pres">
      <dgm:prSet presAssocID="{7D5AADB4-A9E0-44E2-BFDE-D2DF6D57B5F8}" presName="Child" presStyleLbl="revTx" presStyleIdx="11" presStyleCnt="19" custLinFactY="176119" custLinFactNeighborY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90A2B9-198E-4503-9FDE-59A1D64AA3A6}" type="pres">
      <dgm:prSet presAssocID="{9B4ED52C-67E3-4874-8B11-B1CC816D305D}" presName="childComposite" presStyleCnt="0">
        <dgm:presLayoutVars>
          <dgm:chMax val="0"/>
          <dgm:chPref val="0"/>
        </dgm:presLayoutVars>
      </dgm:prSet>
      <dgm:spPr/>
    </dgm:pt>
    <dgm:pt modelId="{1C274E82-CE73-48C7-BC31-C671CD9F7F5D}" type="pres">
      <dgm:prSet presAssocID="{9B4ED52C-67E3-4874-8B11-B1CC816D305D}" presName="ChildAccent" presStyleLbl="solidFgAcc1" presStyleIdx="9" presStyleCnt="15" custLinFactY="600000" custLinFactNeighborY="611724"/>
      <dgm:spPr/>
    </dgm:pt>
    <dgm:pt modelId="{912987DE-CEA3-4FBD-AB2E-4CC32A4E2835}" type="pres">
      <dgm:prSet presAssocID="{9B4ED52C-67E3-4874-8B11-B1CC816D305D}" presName="Child" presStyleLbl="revTx" presStyleIdx="12" presStyleCnt="19" custLinFactY="219295" custLinFactNeighborY="3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9119447-665C-4201-B347-DCA541D7E728}" type="pres">
      <dgm:prSet presAssocID="{B7F5EF86-63CB-445B-9344-E5570B4CBF2B}" presName="childComposite" presStyleCnt="0">
        <dgm:presLayoutVars>
          <dgm:chMax val="0"/>
          <dgm:chPref val="0"/>
        </dgm:presLayoutVars>
      </dgm:prSet>
      <dgm:spPr/>
    </dgm:pt>
    <dgm:pt modelId="{791BFB57-BE6C-4A12-9D15-85BD6F61DAA2}" type="pres">
      <dgm:prSet presAssocID="{B7F5EF86-63CB-445B-9344-E5570B4CBF2B}" presName="ChildAccent" presStyleLbl="solidFgAcc1" presStyleIdx="10" presStyleCnt="15" custLinFactY="748406" custLinFactNeighborY="800000"/>
      <dgm:spPr/>
    </dgm:pt>
    <dgm:pt modelId="{C46FF2E5-CEF3-463C-B2D6-FFBC4B1E43E7}" type="pres">
      <dgm:prSet presAssocID="{B7F5EF86-63CB-445B-9344-E5570B4CBF2B}" presName="Child" presStyleLbl="revTx" presStyleIdx="13" presStyleCnt="19" custLinFactY="300000" custLinFactNeighborY="3726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0243A8-F368-4809-B5E2-1017A7564E1F}" type="pres">
      <dgm:prSet presAssocID="{523AF93F-DDE8-49C0-A500-9B769E949A6F}" presName="root" presStyleCnt="0">
        <dgm:presLayoutVars>
          <dgm:chMax/>
          <dgm:chPref/>
        </dgm:presLayoutVars>
      </dgm:prSet>
      <dgm:spPr/>
    </dgm:pt>
    <dgm:pt modelId="{9CCF2541-A2BA-4953-973A-A937C97E43B1}" type="pres">
      <dgm:prSet presAssocID="{523AF93F-DDE8-49C0-A500-9B769E949A6F}" presName="rootComposite" presStyleCnt="0">
        <dgm:presLayoutVars/>
      </dgm:prSet>
      <dgm:spPr/>
    </dgm:pt>
    <dgm:pt modelId="{63CF4591-ACA8-4740-B8E3-D09D262E4F32}" type="pres">
      <dgm:prSet presAssocID="{523AF93F-DDE8-49C0-A500-9B769E949A6F}" presName="ParentAccent" presStyleLbl="alignNode1" presStyleIdx="3" presStyleCnt="4" custLinFactY="92870" custLinFactNeighborY="100000"/>
      <dgm:spPr/>
    </dgm:pt>
    <dgm:pt modelId="{19262EC4-4D14-4321-9E31-37B1CD628CE1}" type="pres">
      <dgm:prSet presAssocID="{523AF93F-DDE8-49C0-A500-9B769E949A6F}" presName="ParentSmallAccent" presStyleLbl="fgAcc1" presStyleIdx="3" presStyleCnt="4" custLinFactY="108868" custLinFactNeighborY="200000"/>
      <dgm:spPr/>
    </dgm:pt>
    <dgm:pt modelId="{18F81FF1-6317-4F2D-ACDC-3224748020EE}" type="pres">
      <dgm:prSet presAssocID="{523AF93F-DDE8-49C0-A500-9B769E949A6F}" presName="Parent" presStyleLbl="revTx" presStyleIdx="14" presStyleCnt="19" custLinFactNeighborY="4956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A043AA-E709-4A65-A817-F502D34EB8EA}" type="pres">
      <dgm:prSet presAssocID="{523AF93F-DDE8-49C0-A500-9B769E949A6F}" presName="childShape" presStyleCnt="0">
        <dgm:presLayoutVars>
          <dgm:chMax val="0"/>
          <dgm:chPref val="0"/>
        </dgm:presLayoutVars>
      </dgm:prSet>
      <dgm:spPr/>
    </dgm:pt>
    <dgm:pt modelId="{16B9E090-73DD-427C-8734-004024DA7813}" type="pres">
      <dgm:prSet presAssocID="{979002C3-7A6B-463C-95B0-4B370E4F4A54}" presName="childComposite" presStyleCnt="0">
        <dgm:presLayoutVars>
          <dgm:chMax val="0"/>
          <dgm:chPref val="0"/>
        </dgm:presLayoutVars>
      </dgm:prSet>
      <dgm:spPr/>
    </dgm:pt>
    <dgm:pt modelId="{2244ED80-96AE-47B8-9ECC-FA6FCB455787}" type="pres">
      <dgm:prSet presAssocID="{979002C3-7A6B-463C-95B0-4B370E4F4A54}" presName="ChildAccent" presStyleLbl="solidFgAcc1" presStyleIdx="11" presStyleCnt="15" custLinFactY="229953" custLinFactNeighborY="300000"/>
      <dgm:spPr/>
    </dgm:pt>
    <dgm:pt modelId="{57BCD42D-A6D0-4E80-9DC3-D39C1CF5C9A2}" type="pres">
      <dgm:prSet presAssocID="{979002C3-7A6B-463C-95B0-4B370E4F4A54}" presName="Child" presStyleLbl="revTx" presStyleIdx="15" presStyleCnt="19" custLinFactY="100000" custLinFactNeighborY="1420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343481-8EC8-4325-B1E7-FBF19DAEC058}" type="pres">
      <dgm:prSet presAssocID="{E29B8660-1CEA-4461-BD8F-EBD5D22B92D2}" presName="childComposite" presStyleCnt="0">
        <dgm:presLayoutVars>
          <dgm:chMax val="0"/>
          <dgm:chPref val="0"/>
        </dgm:presLayoutVars>
      </dgm:prSet>
      <dgm:spPr/>
    </dgm:pt>
    <dgm:pt modelId="{755FF9BA-B900-45B7-983D-AC82704CEB33}" type="pres">
      <dgm:prSet presAssocID="{E29B8660-1CEA-4461-BD8F-EBD5D22B92D2}" presName="ChildAccent" presStyleLbl="solidFgAcc1" presStyleIdx="12" presStyleCnt="15" custLinFactY="528870" custLinFactNeighborY="600000"/>
      <dgm:spPr/>
    </dgm:pt>
    <dgm:pt modelId="{1CA9D961-16F7-4ECD-8208-E91307F03EDF}" type="pres">
      <dgm:prSet presAssocID="{E29B8660-1CEA-4461-BD8F-EBD5D22B92D2}" presName="Child" presStyleLbl="revTx" presStyleIdx="16" presStyleCnt="19" custLinFactY="200000" custLinFactNeighborY="2832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CF6D47-BDBB-4FEB-92BF-6C87515BD32B}" type="pres">
      <dgm:prSet presAssocID="{7CD37775-B5C2-4D63-8983-6B3D809AFD37}" presName="childComposite" presStyleCnt="0">
        <dgm:presLayoutVars>
          <dgm:chMax val="0"/>
          <dgm:chPref val="0"/>
        </dgm:presLayoutVars>
      </dgm:prSet>
      <dgm:spPr/>
    </dgm:pt>
    <dgm:pt modelId="{855A9903-9363-403F-82D5-967E3338279A}" type="pres">
      <dgm:prSet presAssocID="{7CD37775-B5C2-4D63-8983-6B3D809AFD37}" presName="ChildAccent" presStyleLbl="solidFgAcc1" presStyleIdx="13" presStyleCnt="15" custLinFactY="1097409" custLinFactNeighborY="1100000"/>
      <dgm:spPr/>
    </dgm:pt>
    <dgm:pt modelId="{ED950C57-BC30-4E1D-AF7B-101DF7BCD184}" type="pres">
      <dgm:prSet presAssocID="{7CD37775-B5C2-4D63-8983-6B3D809AFD37}" presName="Child" presStyleLbl="revTx" presStyleIdx="17" presStyleCnt="19" custLinFactY="304776" custLinFactNeighborY="4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8B335A-70AE-42B2-BF60-0042A326F1FB}" type="pres">
      <dgm:prSet presAssocID="{E3954F91-8BB0-4A54-A67C-C704A2FC48E8}" presName="childComposite" presStyleCnt="0">
        <dgm:presLayoutVars>
          <dgm:chMax val="0"/>
          <dgm:chPref val="0"/>
        </dgm:presLayoutVars>
      </dgm:prSet>
      <dgm:spPr/>
    </dgm:pt>
    <dgm:pt modelId="{F2B21414-287A-42D6-B27A-40022A2011D0}" type="pres">
      <dgm:prSet presAssocID="{E3954F91-8BB0-4A54-A67C-C704A2FC48E8}" presName="ChildAccent" presStyleLbl="solidFgAcc1" presStyleIdx="14" presStyleCnt="15" custLinFactY="700000" custLinFactNeighborY="706358"/>
      <dgm:spPr/>
    </dgm:pt>
    <dgm:pt modelId="{023261BA-ACD9-47D2-AE61-6B124EC71FFF}" type="pres">
      <dgm:prSet presAssocID="{E3954F91-8BB0-4A54-A67C-C704A2FC48E8}" presName="Child" presStyleLbl="revTx" presStyleIdx="18" presStyleCnt="19" custLinFactY="400000" custLinFactNeighborY="4479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F168120-4A83-4BA3-8148-CFB81791FDDE}" type="presOf" srcId="{C8EF68E2-F1C6-416D-9096-D73913A92E93}" destId="{6ECA0FED-AE55-456B-B959-3DFEC4DDC533}" srcOrd="0" destOrd="0" presId="urn:microsoft.com/office/officeart/2008/layout/SquareAccentList"/>
    <dgm:cxn modelId="{B43AB109-2120-44AA-9668-646CBDBFFC91}" type="presOf" srcId="{CA610C35-182C-4125-BD86-1D2B130DC9A1}" destId="{4D607DEA-BDEB-4B51-B533-8857F4D66DA9}" srcOrd="0" destOrd="0" presId="urn:microsoft.com/office/officeart/2008/layout/SquareAccentList"/>
    <dgm:cxn modelId="{22AE1A82-91B2-488A-8ACD-5FFDD57CA735}" type="presOf" srcId="{E29B8660-1CEA-4461-BD8F-EBD5D22B92D2}" destId="{1CA9D961-16F7-4ECD-8208-E91307F03EDF}" srcOrd="0" destOrd="0" presId="urn:microsoft.com/office/officeart/2008/layout/SquareAccentList"/>
    <dgm:cxn modelId="{E275D36C-360C-4C69-B147-4162A355073A}" srcId="{46491867-8B57-49D7-B174-D018184A4C6E}" destId="{5C119454-E04B-44F3-9606-660DDE0B09FC}" srcOrd="1" destOrd="0" parTransId="{15CC6993-7258-4371-A584-39C2554E19D5}" sibTransId="{2913BCAA-40A4-493E-A181-2C8D544E0B5A}"/>
    <dgm:cxn modelId="{5DD212AE-0653-460F-962A-76F2A764593C}" type="presOf" srcId="{B7F5EF86-63CB-445B-9344-E5570B4CBF2B}" destId="{C46FF2E5-CEF3-463C-B2D6-FFBC4B1E43E7}" srcOrd="0" destOrd="0" presId="urn:microsoft.com/office/officeart/2008/layout/SquareAccentList"/>
    <dgm:cxn modelId="{D31C768E-BACE-4D71-A398-2DEA1DE1D731}" srcId="{E469A369-AE93-487E-AA64-BE9133B311AA}" destId="{B7F5EF86-63CB-445B-9344-E5570B4CBF2B}" srcOrd="5" destOrd="0" parTransId="{425B6278-85E3-4039-ACF0-A289AB662A69}" sibTransId="{B86B783C-F069-47DE-8037-3669AA866556}"/>
    <dgm:cxn modelId="{C0B3958A-D204-4D3F-95B0-A38CD631F8D3}" srcId="{E14E4357-A6E1-4D00-8E96-BF9152066E6C}" destId="{46491867-8B57-49D7-B174-D018184A4C6E}" srcOrd="0" destOrd="0" parTransId="{33C37CC9-56D9-4714-848E-1473ECF2170B}" sibTransId="{58A8F913-C56B-48A3-A73F-06754EF5133A}"/>
    <dgm:cxn modelId="{B40692AA-BA5D-4CD0-8832-A8B5636DF6E2}" srcId="{E14E4357-A6E1-4D00-8E96-BF9152066E6C}" destId="{1C7C1166-43AF-48EC-ABF3-1DA9190A7C03}" srcOrd="1" destOrd="0" parTransId="{AB0C4080-1F03-4A65-BFDB-B1CA588CE66F}" sibTransId="{3CCD9EA7-855D-4FBE-A5A8-06DFD3A47094}"/>
    <dgm:cxn modelId="{C5FA19BF-4438-4FBC-9BBA-4BE67F7F436C}" type="presOf" srcId="{46491867-8B57-49D7-B174-D018184A4C6E}" destId="{41C47AF0-C9D5-45DA-99A9-49E616E4FBC3}" srcOrd="0" destOrd="0" presId="urn:microsoft.com/office/officeart/2008/layout/SquareAccentList"/>
    <dgm:cxn modelId="{F91B72F0-6F89-43D8-9AC5-137109FC5E21}" type="presOf" srcId="{627DD8C5-9092-4479-BC71-A1BD2536634E}" destId="{B770B72F-0D92-4099-A7B3-B1900AC6F5C6}" srcOrd="0" destOrd="0" presId="urn:microsoft.com/office/officeart/2008/layout/SquareAccentList"/>
    <dgm:cxn modelId="{50F086C3-8D3A-43C1-8B5F-F24DC3C00D11}" type="presOf" srcId="{E2D70E1B-4E62-4364-9128-482CDD8488A7}" destId="{48F3800F-D185-4652-8F8B-3D6E430C0C64}" srcOrd="0" destOrd="0" presId="urn:microsoft.com/office/officeart/2008/layout/SquareAccentList"/>
    <dgm:cxn modelId="{01D0C845-E6B6-4829-B191-ED4BA617D0D3}" srcId="{1C7C1166-43AF-48EC-ABF3-1DA9190A7C03}" destId="{F4CFF341-C4B2-4E3F-A91C-803B1CB208B7}" srcOrd="0" destOrd="0" parTransId="{62E9414B-F7E0-4464-89A0-9389A04379A8}" sibTransId="{4F0C58D2-C701-48F8-8C3D-152FFA77CFE7}"/>
    <dgm:cxn modelId="{CE1B0DA3-E192-4B47-982D-0B65AD54E83B}" srcId="{1C7C1166-43AF-48EC-ABF3-1DA9190A7C03}" destId="{627DD8C5-9092-4479-BC71-A1BD2536634E}" srcOrd="1" destOrd="0" parTransId="{59737F4A-7CFE-442E-8E47-9903DC01A990}" sibTransId="{898CEE50-5D73-4211-B08B-ABF991B8D7B8}"/>
    <dgm:cxn modelId="{3E72FC72-C9C9-4FEA-9B2F-CA7CC94340CA}" type="presOf" srcId="{1C7C1166-43AF-48EC-ABF3-1DA9190A7C03}" destId="{C71BFA5E-2CF3-40DE-99FC-4583FC4CF1C8}" srcOrd="0" destOrd="0" presId="urn:microsoft.com/office/officeart/2008/layout/SquareAccentList"/>
    <dgm:cxn modelId="{412030C3-F285-4C67-80D0-865028AD9EF1}" type="presOf" srcId="{88FFEC6B-6EA3-4241-A6A1-897EECDB204A}" destId="{F8ED0A90-57B9-44B1-84BC-AEF05DE60D70}" srcOrd="0" destOrd="0" presId="urn:microsoft.com/office/officeart/2008/layout/SquareAccentList"/>
    <dgm:cxn modelId="{F32D8AC0-D433-4FC3-A09D-E51C8A52EA2E}" srcId="{E469A369-AE93-487E-AA64-BE9133B311AA}" destId="{9B4ED52C-67E3-4874-8B11-B1CC816D305D}" srcOrd="4" destOrd="0" parTransId="{9380D48F-9441-4D2C-9852-10865D3F1C79}" sibTransId="{9D029060-9DC9-47EA-BC7E-C52E9A76D946}"/>
    <dgm:cxn modelId="{3C53F49E-3E00-4F58-9235-1B860DB8E833}" srcId="{523AF93F-DDE8-49C0-A500-9B769E949A6F}" destId="{E3954F91-8BB0-4A54-A67C-C704A2FC48E8}" srcOrd="3" destOrd="0" parTransId="{85A33A02-2CB7-47E1-AC3E-48C8CF69637A}" sibTransId="{F34888AB-DF39-4D5D-813B-670B7A002BC0}"/>
    <dgm:cxn modelId="{1040D392-7470-4296-96C8-F6AD7263F0B0}" type="presOf" srcId="{523AF93F-DDE8-49C0-A500-9B769E949A6F}" destId="{18F81FF1-6317-4F2D-ACDC-3224748020EE}" srcOrd="0" destOrd="0" presId="urn:microsoft.com/office/officeart/2008/layout/SquareAccentList"/>
    <dgm:cxn modelId="{35DA6AD6-917F-4505-BE13-9B74F80AB2D5}" srcId="{E14E4357-A6E1-4D00-8E96-BF9152066E6C}" destId="{E469A369-AE93-487E-AA64-BE9133B311AA}" srcOrd="2" destOrd="0" parTransId="{FD3F9348-4D85-4BED-BD23-0C7514CDB390}" sibTransId="{E4B484DE-6AE1-4368-9F48-2A56BBD40AA7}"/>
    <dgm:cxn modelId="{FFDF686D-261D-41A3-8BD2-DEF705101778}" type="presOf" srcId="{138D5FD9-B718-4A77-9CD4-2F03D9F7A0AA}" destId="{B7CAC3E3-04AD-411D-B073-87B01979BCD8}" srcOrd="0" destOrd="0" presId="urn:microsoft.com/office/officeart/2008/layout/SquareAccentList"/>
    <dgm:cxn modelId="{4E02A582-EF59-4620-8509-E51EE20A867B}" srcId="{46491867-8B57-49D7-B174-D018184A4C6E}" destId="{CA610C35-182C-4125-BD86-1D2B130DC9A1}" srcOrd="0" destOrd="0" parTransId="{FE21A814-FEBF-4AA5-AC23-22F93C054571}" sibTransId="{6A11C749-806E-434A-B54E-359AA7ECCA3E}"/>
    <dgm:cxn modelId="{95B72373-88FA-461B-AA6C-9CBA88C94CD1}" srcId="{E469A369-AE93-487E-AA64-BE9133B311AA}" destId="{E2D70E1B-4E62-4364-9128-482CDD8488A7}" srcOrd="2" destOrd="0" parTransId="{847425DD-7AB8-44D4-82B5-F5C733E0C18B}" sibTransId="{C03FC8D9-0A15-4806-A7DD-8B570BCC791A}"/>
    <dgm:cxn modelId="{5A58C112-CBAC-4732-B099-DDEBB4362833}" type="presOf" srcId="{7CD37775-B5C2-4D63-8983-6B3D809AFD37}" destId="{ED950C57-BC30-4E1D-AF7B-101DF7BCD184}" srcOrd="0" destOrd="0" presId="urn:microsoft.com/office/officeart/2008/layout/SquareAccentList"/>
    <dgm:cxn modelId="{2D9D0E53-055C-4AEF-82CF-75510167B8E2}" srcId="{E469A369-AE93-487E-AA64-BE9133B311AA}" destId="{C8EF68E2-F1C6-416D-9096-D73913A92E93}" srcOrd="0" destOrd="0" parTransId="{4614D106-24E6-427E-A9C3-65BACD0FAC66}" sibTransId="{813F2DEC-ECB1-4345-9765-AFE1CE6774F3}"/>
    <dgm:cxn modelId="{3BB976A1-AB58-4374-8FDB-6BE2E7E793E3}" srcId="{E14E4357-A6E1-4D00-8E96-BF9152066E6C}" destId="{523AF93F-DDE8-49C0-A500-9B769E949A6F}" srcOrd="3" destOrd="0" parTransId="{E98D5227-EFDD-40EC-8C2D-F8C700D0B51B}" sibTransId="{940DCDE3-2C8B-4812-ADA0-7E3EFB53196E}"/>
    <dgm:cxn modelId="{E832A6F3-59A3-4CFF-8019-2534D182BE2B}" type="presOf" srcId="{979002C3-7A6B-463C-95B0-4B370E4F4A54}" destId="{57BCD42D-A6D0-4E80-9DC3-D39C1CF5C9A2}" srcOrd="0" destOrd="0" presId="urn:microsoft.com/office/officeart/2008/layout/SquareAccentList"/>
    <dgm:cxn modelId="{10714092-C1E1-4460-8C44-920819143404}" srcId="{523AF93F-DDE8-49C0-A500-9B769E949A6F}" destId="{979002C3-7A6B-463C-95B0-4B370E4F4A54}" srcOrd="0" destOrd="0" parTransId="{C24C5355-DEA0-4227-A134-D69872828245}" sibTransId="{387251BE-1816-47E8-8608-A6B49B7A4F67}"/>
    <dgm:cxn modelId="{211CC751-87A1-4197-AED2-4E9B632FD092}" srcId="{46491867-8B57-49D7-B174-D018184A4C6E}" destId="{88FFEC6B-6EA3-4241-A6A1-897EECDB204A}" srcOrd="2" destOrd="0" parTransId="{16ED40FC-4F01-4B30-8B16-1866458363AD}" sibTransId="{D4FCF697-9945-49D6-A9F9-8E83965210B6}"/>
    <dgm:cxn modelId="{83650027-DE23-44F4-B2C3-0EBD2B8D17F3}" type="presOf" srcId="{E469A369-AE93-487E-AA64-BE9133B311AA}" destId="{63FBFAE4-A0DB-45A8-AA5E-D8357C15D316}" srcOrd="0" destOrd="0" presId="urn:microsoft.com/office/officeart/2008/layout/SquareAccentList"/>
    <dgm:cxn modelId="{9F51B2AE-F24A-48C3-A66A-5CCDAD1DCF96}" type="presOf" srcId="{F4CFF341-C4B2-4E3F-A91C-803B1CB208B7}" destId="{F620D1B5-D830-4F21-9F0D-3ABA4BCC1604}" srcOrd="0" destOrd="0" presId="urn:microsoft.com/office/officeart/2008/layout/SquareAccentList"/>
    <dgm:cxn modelId="{B09C38EE-919D-4398-8ED8-2C7A40E04940}" type="presOf" srcId="{7D5AADB4-A9E0-44E2-BFDE-D2DF6D57B5F8}" destId="{EC286AC4-28F2-4D92-A3B0-A8F5D27614FC}" srcOrd="0" destOrd="0" presId="urn:microsoft.com/office/officeart/2008/layout/SquareAccentList"/>
    <dgm:cxn modelId="{85474588-6228-49FA-87E6-4BA244D33147}" srcId="{523AF93F-DDE8-49C0-A500-9B769E949A6F}" destId="{7CD37775-B5C2-4D63-8983-6B3D809AFD37}" srcOrd="2" destOrd="0" parTransId="{FFF69FA8-25C6-479D-9145-124ADA18BC12}" sibTransId="{73C0E241-7A54-457B-B442-CEEC39291CC5}"/>
    <dgm:cxn modelId="{1BB9E4D7-37C2-4FEB-98A2-964981982DC2}" type="presOf" srcId="{5C119454-E04B-44F3-9606-660DDE0B09FC}" destId="{6BDB5ED3-5FEE-4DBC-BF54-3B977E7EAD5C}" srcOrd="0" destOrd="0" presId="urn:microsoft.com/office/officeart/2008/layout/SquareAccentList"/>
    <dgm:cxn modelId="{E10B3CAE-C4C3-4E06-BA5D-F2F0B95D5439}" type="presOf" srcId="{E3954F91-8BB0-4A54-A67C-C704A2FC48E8}" destId="{023261BA-ACD9-47D2-AE61-6B124EC71FFF}" srcOrd="0" destOrd="0" presId="urn:microsoft.com/office/officeart/2008/layout/SquareAccentList"/>
    <dgm:cxn modelId="{D8E9BB7A-FE0F-45B0-BB51-114190D58A3C}" type="presOf" srcId="{9B4ED52C-67E3-4874-8B11-B1CC816D305D}" destId="{912987DE-CEA3-4FBD-AB2E-4CC32A4E2835}" srcOrd="0" destOrd="0" presId="urn:microsoft.com/office/officeart/2008/layout/SquareAccentList"/>
    <dgm:cxn modelId="{993CED4B-E80C-4A8E-80BA-B6D5D4570500}" srcId="{E469A369-AE93-487E-AA64-BE9133B311AA}" destId="{7D5AADB4-A9E0-44E2-BFDE-D2DF6D57B5F8}" srcOrd="3" destOrd="0" parTransId="{0CD247D0-7F86-4DE5-9902-BD885414B991}" sibTransId="{4F901052-4583-4D71-96D0-70EFE52355A3}"/>
    <dgm:cxn modelId="{F37AAF78-35CF-4C5A-94A2-151482CC9551}" srcId="{523AF93F-DDE8-49C0-A500-9B769E949A6F}" destId="{E29B8660-1CEA-4461-BD8F-EBD5D22B92D2}" srcOrd="1" destOrd="0" parTransId="{A9C338C3-2E05-4D0C-9A29-1B7DEEAF662F}" sibTransId="{6683481E-5543-4A02-B9DD-219E5038586E}"/>
    <dgm:cxn modelId="{DF46D89A-DA97-4BCF-BC16-D39D57128CBA}" srcId="{E469A369-AE93-487E-AA64-BE9133B311AA}" destId="{138D5FD9-B718-4A77-9CD4-2F03D9F7A0AA}" srcOrd="1" destOrd="0" parTransId="{4309683B-9806-4F58-8BF4-DD5356597D38}" sibTransId="{27C8E684-C223-4AA6-B719-242F0F7A29F1}"/>
    <dgm:cxn modelId="{252B6AC9-865C-452D-A976-A3536C4C984D}" type="presOf" srcId="{E14E4357-A6E1-4D00-8E96-BF9152066E6C}" destId="{D26B1E00-A58D-489E-A5F2-C6FAFC644BFF}" srcOrd="0" destOrd="0" presId="urn:microsoft.com/office/officeart/2008/layout/SquareAccentList"/>
    <dgm:cxn modelId="{8D77A240-7586-4C7E-AD39-9F0B961628FE}" type="presParOf" srcId="{D26B1E00-A58D-489E-A5F2-C6FAFC644BFF}" destId="{17867E1B-02C2-4FD6-8F9F-2309B02597A8}" srcOrd="0" destOrd="0" presId="urn:microsoft.com/office/officeart/2008/layout/SquareAccentList"/>
    <dgm:cxn modelId="{3F7C991E-0030-4546-9092-48EFCC3550E0}" type="presParOf" srcId="{17867E1B-02C2-4FD6-8F9F-2309B02597A8}" destId="{14C93D0A-19FC-4D77-B8EC-D8D3E7430DC4}" srcOrd="0" destOrd="0" presId="urn:microsoft.com/office/officeart/2008/layout/SquareAccentList"/>
    <dgm:cxn modelId="{1E869B25-876A-4D9F-8DA3-F6356B297DEC}" type="presParOf" srcId="{14C93D0A-19FC-4D77-B8EC-D8D3E7430DC4}" destId="{0F5791CD-41E0-4D6A-B896-041C90FFAB2C}" srcOrd="0" destOrd="0" presId="urn:microsoft.com/office/officeart/2008/layout/SquareAccentList"/>
    <dgm:cxn modelId="{52BB81C4-C1BB-4711-B7B1-E150567670DA}" type="presParOf" srcId="{14C93D0A-19FC-4D77-B8EC-D8D3E7430DC4}" destId="{626503DD-6A2B-4D30-A887-9195E25375ED}" srcOrd="1" destOrd="0" presId="urn:microsoft.com/office/officeart/2008/layout/SquareAccentList"/>
    <dgm:cxn modelId="{5AC59FAA-C795-4716-95CB-FD8A39B4D7C9}" type="presParOf" srcId="{14C93D0A-19FC-4D77-B8EC-D8D3E7430DC4}" destId="{41C47AF0-C9D5-45DA-99A9-49E616E4FBC3}" srcOrd="2" destOrd="0" presId="urn:microsoft.com/office/officeart/2008/layout/SquareAccentList"/>
    <dgm:cxn modelId="{825875D7-22E1-455F-ADA0-ED2F2E58456D}" type="presParOf" srcId="{17867E1B-02C2-4FD6-8F9F-2309B02597A8}" destId="{1ECA6F0F-54C6-4343-B28C-EC5C4A1AB50F}" srcOrd="1" destOrd="0" presId="urn:microsoft.com/office/officeart/2008/layout/SquareAccentList"/>
    <dgm:cxn modelId="{5557FC10-3707-4F84-BCCA-C851F9725199}" type="presParOf" srcId="{1ECA6F0F-54C6-4343-B28C-EC5C4A1AB50F}" destId="{E4D737CB-E8B5-478C-8808-B44F1E98B585}" srcOrd="0" destOrd="0" presId="urn:microsoft.com/office/officeart/2008/layout/SquareAccentList"/>
    <dgm:cxn modelId="{E272F34C-3E72-43F4-AE1E-C46FCC086EEE}" type="presParOf" srcId="{E4D737CB-E8B5-478C-8808-B44F1E98B585}" destId="{71BA83D6-B1FA-4684-9C02-1C1A711E15CD}" srcOrd="0" destOrd="0" presId="urn:microsoft.com/office/officeart/2008/layout/SquareAccentList"/>
    <dgm:cxn modelId="{6A9FA497-825F-4F54-8F96-D56482B9478E}" type="presParOf" srcId="{E4D737CB-E8B5-478C-8808-B44F1E98B585}" destId="{4D607DEA-BDEB-4B51-B533-8857F4D66DA9}" srcOrd="1" destOrd="0" presId="urn:microsoft.com/office/officeart/2008/layout/SquareAccentList"/>
    <dgm:cxn modelId="{F21B49D2-8445-461C-83D6-3A1F31DB1CBC}" type="presParOf" srcId="{1ECA6F0F-54C6-4343-B28C-EC5C4A1AB50F}" destId="{1F40A03B-4574-4DF6-A7B0-14710A01F85D}" srcOrd="1" destOrd="0" presId="urn:microsoft.com/office/officeart/2008/layout/SquareAccentList"/>
    <dgm:cxn modelId="{8081F6BA-BEB9-44D4-86B2-DC0CD399FAB5}" type="presParOf" srcId="{1F40A03B-4574-4DF6-A7B0-14710A01F85D}" destId="{4D46C3DA-1B84-4ECC-99DF-CCA9FAA0CA56}" srcOrd="0" destOrd="0" presId="urn:microsoft.com/office/officeart/2008/layout/SquareAccentList"/>
    <dgm:cxn modelId="{21EF08FC-C96A-4C69-B7D6-CF8E5B29D53C}" type="presParOf" srcId="{1F40A03B-4574-4DF6-A7B0-14710A01F85D}" destId="{6BDB5ED3-5FEE-4DBC-BF54-3B977E7EAD5C}" srcOrd="1" destOrd="0" presId="urn:microsoft.com/office/officeart/2008/layout/SquareAccentList"/>
    <dgm:cxn modelId="{F83B561E-88BA-4914-A865-AB7E3C758FE6}" type="presParOf" srcId="{1ECA6F0F-54C6-4343-B28C-EC5C4A1AB50F}" destId="{680B3CB8-F2DF-4B61-83A9-28C334E6339F}" srcOrd="2" destOrd="0" presId="urn:microsoft.com/office/officeart/2008/layout/SquareAccentList"/>
    <dgm:cxn modelId="{8806B158-60A7-4329-B2AB-A46E04FA31FD}" type="presParOf" srcId="{680B3CB8-F2DF-4B61-83A9-28C334E6339F}" destId="{AABD796A-81C6-44A1-8D7E-C2BD23B3EA53}" srcOrd="0" destOrd="0" presId="urn:microsoft.com/office/officeart/2008/layout/SquareAccentList"/>
    <dgm:cxn modelId="{64F5DE44-5E33-452C-A26D-A14FDE0265AA}" type="presParOf" srcId="{680B3CB8-F2DF-4B61-83A9-28C334E6339F}" destId="{F8ED0A90-57B9-44B1-84BC-AEF05DE60D70}" srcOrd="1" destOrd="0" presId="urn:microsoft.com/office/officeart/2008/layout/SquareAccentList"/>
    <dgm:cxn modelId="{DF9EB9ED-7051-427E-95D0-6AD1A2277299}" type="presParOf" srcId="{D26B1E00-A58D-489E-A5F2-C6FAFC644BFF}" destId="{5D395BF4-5DA7-4FD2-ACE9-FBEACAE54FF6}" srcOrd="1" destOrd="0" presId="urn:microsoft.com/office/officeart/2008/layout/SquareAccentList"/>
    <dgm:cxn modelId="{3E09844B-27EB-4DDB-9EDF-0BE3464004D2}" type="presParOf" srcId="{5D395BF4-5DA7-4FD2-ACE9-FBEACAE54FF6}" destId="{911B08E3-A70D-4897-A5FD-C053779CAFCC}" srcOrd="0" destOrd="0" presId="urn:microsoft.com/office/officeart/2008/layout/SquareAccentList"/>
    <dgm:cxn modelId="{12BF96BE-EBF9-430D-A308-83834C265A63}" type="presParOf" srcId="{911B08E3-A70D-4897-A5FD-C053779CAFCC}" destId="{F4A0E1EC-8373-42EE-AD8D-C3D603556CFC}" srcOrd="0" destOrd="0" presId="urn:microsoft.com/office/officeart/2008/layout/SquareAccentList"/>
    <dgm:cxn modelId="{8A54F932-68D8-495B-A021-491B0D808476}" type="presParOf" srcId="{911B08E3-A70D-4897-A5FD-C053779CAFCC}" destId="{476F0806-2FB2-4E81-9306-8E928BB6D9E4}" srcOrd="1" destOrd="0" presId="urn:microsoft.com/office/officeart/2008/layout/SquareAccentList"/>
    <dgm:cxn modelId="{6B351F0F-BCFE-482D-A885-F7DEBA1D3ED4}" type="presParOf" srcId="{911B08E3-A70D-4897-A5FD-C053779CAFCC}" destId="{C71BFA5E-2CF3-40DE-99FC-4583FC4CF1C8}" srcOrd="2" destOrd="0" presId="urn:microsoft.com/office/officeart/2008/layout/SquareAccentList"/>
    <dgm:cxn modelId="{9F437BC0-46CA-4DBC-AC8F-11957A099A67}" type="presParOf" srcId="{5D395BF4-5DA7-4FD2-ACE9-FBEACAE54FF6}" destId="{937C5EA6-A032-45BD-82C9-88C2DE6B4ED1}" srcOrd="1" destOrd="0" presId="urn:microsoft.com/office/officeart/2008/layout/SquareAccentList"/>
    <dgm:cxn modelId="{45281E36-C5C5-4083-ADCB-641A7AB3F0CE}" type="presParOf" srcId="{937C5EA6-A032-45BD-82C9-88C2DE6B4ED1}" destId="{9CDC3601-C4A2-4C41-B15A-A6587A35C14D}" srcOrd="0" destOrd="0" presId="urn:microsoft.com/office/officeart/2008/layout/SquareAccentList"/>
    <dgm:cxn modelId="{A15FC3AE-DE0F-432C-B61A-8F4D49C1C669}" type="presParOf" srcId="{9CDC3601-C4A2-4C41-B15A-A6587A35C14D}" destId="{C4C1294D-182D-486D-825A-5B429F78DB64}" srcOrd="0" destOrd="0" presId="urn:microsoft.com/office/officeart/2008/layout/SquareAccentList"/>
    <dgm:cxn modelId="{2C76E849-6CF8-43FF-A110-8AEEB78FF5D5}" type="presParOf" srcId="{9CDC3601-C4A2-4C41-B15A-A6587A35C14D}" destId="{F620D1B5-D830-4F21-9F0D-3ABA4BCC1604}" srcOrd="1" destOrd="0" presId="urn:microsoft.com/office/officeart/2008/layout/SquareAccentList"/>
    <dgm:cxn modelId="{F56A9B27-C276-4E8D-8F94-60D1936BB8F1}" type="presParOf" srcId="{937C5EA6-A032-45BD-82C9-88C2DE6B4ED1}" destId="{3833EC34-925E-42AE-8F76-E0CFBAC7294A}" srcOrd="1" destOrd="0" presId="urn:microsoft.com/office/officeart/2008/layout/SquareAccentList"/>
    <dgm:cxn modelId="{37F6A8EE-31AB-457F-AACC-041D09F67CC9}" type="presParOf" srcId="{3833EC34-925E-42AE-8F76-E0CFBAC7294A}" destId="{D3281F82-FBCD-4508-933C-754C6171C292}" srcOrd="0" destOrd="0" presId="urn:microsoft.com/office/officeart/2008/layout/SquareAccentList"/>
    <dgm:cxn modelId="{7AFF4676-4FE6-4886-8F46-6C2A70C2355B}" type="presParOf" srcId="{3833EC34-925E-42AE-8F76-E0CFBAC7294A}" destId="{B770B72F-0D92-4099-A7B3-B1900AC6F5C6}" srcOrd="1" destOrd="0" presId="urn:microsoft.com/office/officeart/2008/layout/SquareAccentList"/>
    <dgm:cxn modelId="{6716F7AE-BD99-4162-9463-458ECC0355F8}" type="presParOf" srcId="{D26B1E00-A58D-489E-A5F2-C6FAFC644BFF}" destId="{BA5A1300-1FC6-4C71-8CCA-6B6BEC561821}" srcOrd="2" destOrd="0" presId="urn:microsoft.com/office/officeart/2008/layout/SquareAccentList"/>
    <dgm:cxn modelId="{7534D474-422A-4B86-99FE-82DE83C2D884}" type="presParOf" srcId="{BA5A1300-1FC6-4C71-8CCA-6B6BEC561821}" destId="{FE2753E1-1BB7-40CF-B6E0-766B38ECD04B}" srcOrd="0" destOrd="0" presId="urn:microsoft.com/office/officeart/2008/layout/SquareAccentList"/>
    <dgm:cxn modelId="{B64973D4-B50C-44D5-A5FC-7425DFF34404}" type="presParOf" srcId="{FE2753E1-1BB7-40CF-B6E0-766B38ECD04B}" destId="{D91BDFED-288A-4A3C-B427-A6F974070357}" srcOrd="0" destOrd="0" presId="urn:microsoft.com/office/officeart/2008/layout/SquareAccentList"/>
    <dgm:cxn modelId="{E6D7CFA8-A10D-40D1-B72B-265CF1C7E3DB}" type="presParOf" srcId="{FE2753E1-1BB7-40CF-B6E0-766B38ECD04B}" destId="{A3C8EC2B-76C9-4EE1-8FB0-382CC20455A9}" srcOrd="1" destOrd="0" presId="urn:microsoft.com/office/officeart/2008/layout/SquareAccentList"/>
    <dgm:cxn modelId="{C85E42D5-0CE2-4B77-8822-2C8BA2BBAE1B}" type="presParOf" srcId="{FE2753E1-1BB7-40CF-B6E0-766B38ECD04B}" destId="{63FBFAE4-A0DB-45A8-AA5E-D8357C15D316}" srcOrd="2" destOrd="0" presId="urn:microsoft.com/office/officeart/2008/layout/SquareAccentList"/>
    <dgm:cxn modelId="{8BF74DBB-4A30-44C5-9F4D-322E8D8E3BBA}" type="presParOf" srcId="{BA5A1300-1FC6-4C71-8CCA-6B6BEC561821}" destId="{2DA8B42A-73AA-4FCB-BD66-962A168F24B8}" srcOrd="1" destOrd="0" presId="urn:microsoft.com/office/officeart/2008/layout/SquareAccentList"/>
    <dgm:cxn modelId="{C8334DF7-70F2-4888-AF1C-35BCCB9CCFDF}" type="presParOf" srcId="{2DA8B42A-73AA-4FCB-BD66-962A168F24B8}" destId="{26FF8E5B-4AF6-4D9E-9C9A-550491F6F140}" srcOrd="0" destOrd="0" presId="urn:microsoft.com/office/officeart/2008/layout/SquareAccentList"/>
    <dgm:cxn modelId="{B8296C5C-18A9-4F30-B6E6-89E413D7E19C}" type="presParOf" srcId="{26FF8E5B-4AF6-4D9E-9C9A-550491F6F140}" destId="{C0628506-DD3F-48EE-8AB8-AB59562BDAC2}" srcOrd="0" destOrd="0" presId="urn:microsoft.com/office/officeart/2008/layout/SquareAccentList"/>
    <dgm:cxn modelId="{61BE30DA-F676-4B27-91BC-75AFD7EDF042}" type="presParOf" srcId="{26FF8E5B-4AF6-4D9E-9C9A-550491F6F140}" destId="{6ECA0FED-AE55-456B-B959-3DFEC4DDC533}" srcOrd="1" destOrd="0" presId="urn:microsoft.com/office/officeart/2008/layout/SquareAccentList"/>
    <dgm:cxn modelId="{3CD85ECF-4CC8-4315-BE69-986911A06BA4}" type="presParOf" srcId="{2DA8B42A-73AA-4FCB-BD66-962A168F24B8}" destId="{0E919127-952B-4C3C-AD3F-F4984D888B33}" srcOrd="1" destOrd="0" presId="urn:microsoft.com/office/officeart/2008/layout/SquareAccentList"/>
    <dgm:cxn modelId="{C01EAE80-6FC1-4C75-804E-9BC16626A477}" type="presParOf" srcId="{0E919127-952B-4C3C-AD3F-F4984D888B33}" destId="{9420B092-BF34-43B8-AB83-F69B6C73443C}" srcOrd="0" destOrd="0" presId="urn:microsoft.com/office/officeart/2008/layout/SquareAccentList"/>
    <dgm:cxn modelId="{0B197F1E-72C4-4D81-86A6-E294EE0E5E22}" type="presParOf" srcId="{0E919127-952B-4C3C-AD3F-F4984D888B33}" destId="{B7CAC3E3-04AD-411D-B073-87B01979BCD8}" srcOrd="1" destOrd="0" presId="urn:microsoft.com/office/officeart/2008/layout/SquareAccentList"/>
    <dgm:cxn modelId="{56B44D32-27AE-4125-9AC7-5A22C6567ADF}" type="presParOf" srcId="{2DA8B42A-73AA-4FCB-BD66-962A168F24B8}" destId="{7C7B61AA-FE41-43B8-A035-3B6218090A7C}" srcOrd="2" destOrd="0" presId="urn:microsoft.com/office/officeart/2008/layout/SquareAccentList"/>
    <dgm:cxn modelId="{382BB53A-5BD5-4121-A2E7-5B955FBCD667}" type="presParOf" srcId="{7C7B61AA-FE41-43B8-A035-3B6218090A7C}" destId="{BDB7F7BA-E104-4455-935E-BFF267B542F7}" srcOrd="0" destOrd="0" presId="urn:microsoft.com/office/officeart/2008/layout/SquareAccentList"/>
    <dgm:cxn modelId="{EB9875B7-CC1B-4738-BB8E-D5305853D8B1}" type="presParOf" srcId="{7C7B61AA-FE41-43B8-A035-3B6218090A7C}" destId="{48F3800F-D185-4652-8F8B-3D6E430C0C64}" srcOrd="1" destOrd="0" presId="urn:microsoft.com/office/officeart/2008/layout/SquareAccentList"/>
    <dgm:cxn modelId="{ED02D3A0-74A0-4E9D-B3A4-645FB198377D}" type="presParOf" srcId="{2DA8B42A-73AA-4FCB-BD66-962A168F24B8}" destId="{6A254E9A-29D9-4F50-A476-E8001E74106C}" srcOrd="3" destOrd="0" presId="urn:microsoft.com/office/officeart/2008/layout/SquareAccentList"/>
    <dgm:cxn modelId="{B2ADD1D1-78C0-4547-B887-03063D01A1AA}" type="presParOf" srcId="{6A254E9A-29D9-4F50-A476-E8001E74106C}" destId="{C9C4D644-1146-4E6C-9885-B755A1C2DF30}" srcOrd="0" destOrd="0" presId="urn:microsoft.com/office/officeart/2008/layout/SquareAccentList"/>
    <dgm:cxn modelId="{F8A61F6F-CF03-44E3-AED5-94E1314AA728}" type="presParOf" srcId="{6A254E9A-29D9-4F50-A476-E8001E74106C}" destId="{EC286AC4-28F2-4D92-A3B0-A8F5D27614FC}" srcOrd="1" destOrd="0" presId="urn:microsoft.com/office/officeart/2008/layout/SquareAccentList"/>
    <dgm:cxn modelId="{25FA8484-2D97-4C91-AB82-D88BC79A1E5B}" type="presParOf" srcId="{2DA8B42A-73AA-4FCB-BD66-962A168F24B8}" destId="{3290A2B9-198E-4503-9FDE-59A1D64AA3A6}" srcOrd="4" destOrd="0" presId="urn:microsoft.com/office/officeart/2008/layout/SquareAccentList"/>
    <dgm:cxn modelId="{D6E21292-EB81-4E03-A92D-946208453D49}" type="presParOf" srcId="{3290A2B9-198E-4503-9FDE-59A1D64AA3A6}" destId="{1C274E82-CE73-48C7-BC31-C671CD9F7F5D}" srcOrd="0" destOrd="0" presId="urn:microsoft.com/office/officeart/2008/layout/SquareAccentList"/>
    <dgm:cxn modelId="{30E9AC39-D2CF-4F3F-8647-1296F348BDF6}" type="presParOf" srcId="{3290A2B9-198E-4503-9FDE-59A1D64AA3A6}" destId="{912987DE-CEA3-4FBD-AB2E-4CC32A4E2835}" srcOrd="1" destOrd="0" presId="urn:microsoft.com/office/officeart/2008/layout/SquareAccentList"/>
    <dgm:cxn modelId="{7250FD3B-3048-4D21-B448-3E2813724CE8}" type="presParOf" srcId="{2DA8B42A-73AA-4FCB-BD66-962A168F24B8}" destId="{59119447-665C-4201-B347-DCA541D7E728}" srcOrd="5" destOrd="0" presId="urn:microsoft.com/office/officeart/2008/layout/SquareAccentList"/>
    <dgm:cxn modelId="{973102A6-11C3-4D60-9E4B-AFC9C0596FF0}" type="presParOf" srcId="{59119447-665C-4201-B347-DCA541D7E728}" destId="{791BFB57-BE6C-4A12-9D15-85BD6F61DAA2}" srcOrd="0" destOrd="0" presId="urn:microsoft.com/office/officeart/2008/layout/SquareAccentList"/>
    <dgm:cxn modelId="{F3914D03-9C75-4D25-98D9-DD71C08128A6}" type="presParOf" srcId="{59119447-665C-4201-B347-DCA541D7E728}" destId="{C46FF2E5-CEF3-463C-B2D6-FFBC4B1E43E7}" srcOrd="1" destOrd="0" presId="urn:microsoft.com/office/officeart/2008/layout/SquareAccentList"/>
    <dgm:cxn modelId="{CF8A72D8-4C7A-4B82-9D59-263ECE0C2A71}" type="presParOf" srcId="{D26B1E00-A58D-489E-A5F2-C6FAFC644BFF}" destId="{D00243A8-F368-4809-B5E2-1017A7564E1F}" srcOrd="3" destOrd="0" presId="urn:microsoft.com/office/officeart/2008/layout/SquareAccentList"/>
    <dgm:cxn modelId="{3D5EEC3C-3D2A-4768-AFF7-54A6261775F7}" type="presParOf" srcId="{D00243A8-F368-4809-B5E2-1017A7564E1F}" destId="{9CCF2541-A2BA-4953-973A-A937C97E43B1}" srcOrd="0" destOrd="0" presId="urn:microsoft.com/office/officeart/2008/layout/SquareAccentList"/>
    <dgm:cxn modelId="{DC5C3233-76AA-4E2E-806B-4CAE01F823E9}" type="presParOf" srcId="{9CCF2541-A2BA-4953-973A-A937C97E43B1}" destId="{63CF4591-ACA8-4740-B8E3-D09D262E4F32}" srcOrd="0" destOrd="0" presId="urn:microsoft.com/office/officeart/2008/layout/SquareAccentList"/>
    <dgm:cxn modelId="{1A6985CF-FB02-41EF-82FA-9FDA8056EEF8}" type="presParOf" srcId="{9CCF2541-A2BA-4953-973A-A937C97E43B1}" destId="{19262EC4-4D14-4321-9E31-37B1CD628CE1}" srcOrd="1" destOrd="0" presId="urn:microsoft.com/office/officeart/2008/layout/SquareAccentList"/>
    <dgm:cxn modelId="{604282C0-07B7-4A7F-A831-5D7E9724857E}" type="presParOf" srcId="{9CCF2541-A2BA-4953-973A-A937C97E43B1}" destId="{18F81FF1-6317-4F2D-ACDC-3224748020EE}" srcOrd="2" destOrd="0" presId="urn:microsoft.com/office/officeart/2008/layout/SquareAccentList"/>
    <dgm:cxn modelId="{6E80E66D-0E87-458C-B8ED-144050419EF4}" type="presParOf" srcId="{D00243A8-F368-4809-B5E2-1017A7564E1F}" destId="{11A043AA-E709-4A65-A817-F502D34EB8EA}" srcOrd="1" destOrd="0" presId="urn:microsoft.com/office/officeart/2008/layout/SquareAccentList"/>
    <dgm:cxn modelId="{3FCE3769-D69C-40D2-91C3-E121268C69E7}" type="presParOf" srcId="{11A043AA-E709-4A65-A817-F502D34EB8EA}" destId="{16B9E090-73DD-427C-8734-004024DA7813}" srcOrd="0" destOrd="0" presId="urn:microsoft.com/office/officeart/2008/layout/SquareAccentList"/>
    <dgm:cxn modelId="{8B0483D9-4DFB-4945-A5D7-59AAEB7BA753}" type="presParOf" srcId="{16B9E090-73DD-427C-8734-004024DA7813}" destId="{2244ED80-96AE-47B8-9ECC-FA6FCB455787}" srcOrd="0" destOrd="0" presId="urn:microsoft.com/office/officeart/2008/layout/SquareAccentList"/>
    <dgm:cxn modelId="{7F423AAC-AE75-49C8-8D68-6409A9CFB185}" type="presParOf" srcId="{16B9E090-73DD-427C-8734-004024DA7813}" destId="{57BCD42D-A6D0-4E80-9DC3-D39C1CF5C9A2}" srcOrd="1" destOrd="0" presId="urn:microsoft.com/office/officeart/2008/layout/SquareAccentList"/>
    <dgm:cxn modelId="{EDAD4E3D-D34E-4080-B700-D638EB4A39F9}" type="presParOf" srcId="{11A043AA-E709-4A65-A817-F502D34EB8EA}" destId="{EF343481-8EC8-4325-B1E7-FBF19DAEC058}" srcOrd="1" destOrd="0" presId="urn:microsoft.com/office/officeart/2008/layout/SquareAccentList"/>
    <dgm:cxn modelId="{8425D714-1E41-4A2B-AC03-1551C562B568}" type="presParOf" srcId="{EF343481-8EC8-4325-B1E7-FBF19DAEC058}" destId="{755FF9BA-B900-45B7-983D-AC82704CEB33}" srcOrd="0" destOrd="0" presId="urn:microsoft.com/office/officeart/2008/layout/SquareAccentList"/>
    <dgm:cxn modelId="{D2430A10-EA2A-4DAC-86C8-5C649026BFCE}" type="presParOf" srcId="{EF343481-8EC8-4325-B1E7-FBF19DAEC058}" destId="{1CA9D961-16F7-4ECD-8208-E91307F03EDF}" srcOrd="1" destOrd="0" presId="urn:microsoft.com/office/officeart/2008/layout/SquareAccentList"/>
    <dgm:cxn modelId="{FFC5094C-1438-4B57-A613-B391D2662161}" type="presParOf" srcId="{11A043AA-E709-4A65-A817-F502D34EB8EA}" destId="{7ECF6D47-BDBB-4FEB-92BF-6C87515BD32B}" srcOrd="2" destOrd="0" presId="urn:microsoft.com/office/officeart/2008/layout/SquareAccentList"/>
    <dgm:cxn modelId="{557F88C0-D334-47F4-B3BF-9A092A16DE13}" type="presParOf" srcId="{7ECF6D47-BDBB-4FEB-92BF-6C87515BD32B}" destId="{855A9903-9363-403F-82D5-967E3338279A}" srcOrd="0" destOrd="0" presId="urn:microsoft.com/office/officeart/2008/layout/SquareAccentList"/>
    <dgm:cxn modelId="{6F43AF2C-EBB1-4DA4-96DE-E1AA36CCC403}" type="presParOf" srcId="{7ECF6D47-BDBB-4FEB-92BF-6C87515BD32B}" destId="{ED950C57-BC30-4E1D-AF7B-101DF7BCD184}" srcOrd="1" destOrd="0" presId="urn:microsoft.com/office/officeart/2008/layout/SquareAccentList"/>
    <dgm:cxn modelId="{92B83644-1CC1-4E39-9EC0-8CC142E11646}" type="presParOf" srcId="{11A043AA-E709-4A65-A817-F502D34EB8EA}" destId="{F88B335A-70AE-42B2-BF60-0042A326F1FB}" srcOrd="3" destOrd="0" presId="urn:microsoft.com/office/officeart/2008/layout/SquareAccentList"/>
    <dgm:cxn modelId="{58D782C7-31A8-43AC-A25C-D0C960B76C68}" type="presParOf" srcId="{F88B335A-70AE-42B2-BF60-0042A326F1FB}" destId="{F2B21414-287A-42D6-B27A-40022A2011D0}" srcOrd="0" destOrd="0" presId="urn:microsoft.com/office/officeart/2008/layout/SquareAccentList"/>
    <dgm:cxn modelId="{75B3A799-2F21-4EC8-B347-9DCA397484C8}" type="presParOf" srcId="{F88B335A-70AE-42B2-BF60-0042A326F1FB}" destId="{023261BA-ACD9-47D2-AE61-6B124EC71FF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49DD83-BC39-4A7F-BE59-92CDB94F4551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62B0192-F27A-4C49-8911-083629AFE840}">
      <dgm:prSet phldrT="[Texto]" custT="1"/>
      <dgm:spPr/>
      <dgm:t>
        <a:bodyPr/>
        <a:lstStyle/>
        <a:p>
          <a:r>
            <a:rPr lang="pt-BR" sz="24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Análise dos Valores</a:t>
          </a:r>
        </a:p>
      </dgm:t>
    </dgm:pt>
    <dgm:pt modelId="{FA9DD2D9-0457-4556-BD16-29192605E33F}" type="parTrans" cxnId="{4EFA0B90-2279-419B-97FB-AF0CC02BACCF}">
      <dgm:prSet/>
      <dgm:spPr/>
      <dgm:t>
        <a:bodyPr/>
        <a:lstStyle/>
        <a:p>
          <a:endParaRPr lang="pt-BR"/>
        </a:p>
      </dgm:t>
    </dgm:pt>
    <dgm:pt modelId="{7B514AF8-F9A6-4799-A9D3-439F5619493A}" type="sibTrans" cxnId="{4EFA0B90-2279-419B-97FB-AF0CC02BACCF}">
      <dgm:prSet/>
      <dgm:spPr/>
      <dgm:t>
        <a:bodyPr/>
        <a:lstStyle/>
        <a:p>
          <a:endParaRPr lang="pt-BR"/>
        </a:p>
      </dgm:t>
    </dgm:pt>
    <dgm:pt modelId="{6B032FF2-70F7-48DA-BF67-160D5467EBC4}">
      <dgm:prSet phldrT="[Texto]" custT="1"/>
      <dgm:spPr/>
      <dgm:t>
        <a:bodyPr/>
        <a:lstStyle/>
        <a:p>
          <a:r>
            <a:rPr lang="pt-BR" sz="24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Metodologia</a:t>
          </a:r>
        </a:p>
      </dgm:t>
    </dgm:pt>
    <dgm:pt modelId="{226CF57B-4086-427E-B211-0FB94F1D5654}" type="parTrans" cxnId="{69A2B8C9-7187-48A3-A1E7-D94D524242D4}">
      <dgm:prSet/>
      <dgm:spPr/>
      <dgm:t>
        <a:bodyPr/>
        <a:lstStyle/>
        <a:p>
          <a:endParaRPr lang="pt-BR"/>
        </a:p>
      </dgm:t>
    </dgm:pt>
    <dgm:pt modelId="{E894A54E-7CC8-48A9-A539-A8926C327C71}" type="sibTrans" cxnId="{69A2B8C9-7187-48A3-A1E7-D94D524242D4}">
      <dgm:prSet/>
      <dgm:spPr/>
      <dgm:t>
        <a:bodyPr/>
        <a:lstStyle/>
        <a:p>
          <a:endParaRPr lang="pt-BR"/>
        </a:p>
      </dgm:t>
    </dgm:pt>
    <dgm:pt modelId="{404BE0CA-E1DE-4E3F-95A4-6CD7C2C090B4}">
      <dgm:prSet phldrT="[Texto]" custT="1"/>
      <dgm:spPr/>
      <dgm:t>
        <a:bodyPr/>
        <a:lstStyle/>
        <a:p>
          <a:r>
            <a:rPr lang="pt-BR" sz="20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Análise dos preços </a:t>
          </a:r>
        </a:p>
      </dgm:t>
    </dgm:pt>
    <dgm:pt modelId="{A4CA8C4F-6A88-48A2-9316-BF40EAF93A59}" type="parTrans" cxnId="{96D5C3A1-B0C4-4C6D-8390-B616A2480917}">
      <dgm:prSet/>
      <dgm:spPr/>
      <dgm:t>
        <a:bodyPr/>
        <a:lstStyle/>
        <a:p>
          <a:endParaRPr lang="pt-BR"/>
        </a:p>
      </dgm:t>
    </dgm:pt>
    <dgm:pt modelId="{024E1683-A9AB-43A0-84C2-00D156C17738}" type="sibTrans" cxnId="{96D5C3A1-B0C4-4C6D-8390-B616A2480917}">
      <dgm:prSet/>
      <dgm:spPr/>
      <dgm:t>
        <a:bodyPr/>
        <a:lstStyle/>
        <a:p>
          <a:endParaRPr lang="pt-BR"/>
        </a:p>
      </dgm:t>
    </dgm:pt>
    <dgm:pt modelId="{42B9A4AD-7400-4D19-B5B8-8E0174FA09B7}">
      <dgm:prSet phldrT="[Texto]" custT="1"/>
      <dgm:spPr/>
      <dgm:t>
        <a:bodyPr/>
        <a:lstStyle/>
        <a:p>
          <a:r>
            <a:rPr lang="pt-BR" sz="24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Preço de Referência </a:t>
          </a:r>
        </a:p>
      </dgm:t>
    </dgm:pt>
    <dgm:pt modelId="{910DD7BF-5C09-4928-8BF8-0A1BD2B1FEE0}" type="parTrans" cxnId="{D0A3254F-6018-4E23-A28A-BFB9D8080961}">
      <dgm:prSet/>
      <dgm:spPr/>
      <dgm:t>
        <a:bodyPr/>
        <a:lstStyle/>
        <a:p>
          <a:endParaRPr lang="pt-BR"/>
        </a:p>
      </dgm:t>
    </dgm:pt>
    <dgm:pt modelId="{574BBDA3-3F88-412E-8662-15A0215E7EBD}" type="sibTrans" cxnId="{D0A3254F-6018-4E23-A28A-BFB9D8080961}">
      <dgm:prSet/>
      <dgm:spPr/>
      <dgm:t>
        <a:bodyPr/>
        <a:lstStyle/>
        <a:p>
          <a:endParaRPr lang="pt-BR"/>
        </a:p>
      </dgm:t>
    </dgm:pt>
    <dgm:pt modelId="{B1D8E462-2297-4EDF-8047-570A47ECC2F7}">
      <dgm:prSet custT="1"/>
      <dgm:spPr/>
      <dgm:t>
        <a:bodyPr/>
        <a:lstStyle/>
        <a:p>
          <a:r>
            <a:rPr lang="pt-BR" sz="20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Parâmetro</a:t>
          </a:r>
        </a:p>
      </dgm:t>
    </dgm:pt>
    <dgm:pt modelId="{9CCCB6E8-A0A3-41C7-9A87-247778320789}" type="parTrans" cxnId="{95FE9218-2567-48F1-84C2-C99BA6EC5DCF}">
      <dgm:prSet/>
      <dgm:spPr/>
      <dgm:t>
        <a:bodyPr/>
        <a:lstStyle/>
        <a:p>
          <a:endParaRPr lang="pt-BR"/>
        </a:p>
      </dgm:t>
    </dgm:pt>
    <dgm:pt modelId="{A4830240-E832-47FD-95F0-AAB6A0A88AFB}" type="sibTrans" cxnId="{95FE9218-2567-48F1-84C2-C99BA6EC5DCF}">
      <dgm:prSet/>
      <dgm:spPr/>
      <dgm:t>
        <a:bodyPr/>
        <a:lstStyle/>
        <a:p>
          <a:endParaRPr lang="pt-BR"/>
        </a:p>
      </dgm:t>
    </dgm:pt>
    <dgm:pt modelId="{F6AEA092-848E-4EF5-8DA7-30DD4227341A}">
      <dgm:prSet custT="1"/>
      <dgm:spPr/>
      <dgm:t>
        <a:bodyPr/>
        <a:lstStyle/>
        <a:p>
          <a:r>
            <a:rPr lang="pt-BR" sz="20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Fonte</a:t>
          </a:r>
        </a:p>
      </dgm:t>
    </dgm:pt>
    <dgm:pt modelId="{6BACC6FE-8B66-481E-8768-DBC716E0AAD4}" type="parTrans" cxnId="{542FE4F5-CE92-4FD4-A2FC-E3AE1515C9AF}">
      <dgm:prSet/>
      <dgm:spPr/>
      <dgm:t>
        <a:bodyPr/>
        <a:lstStyle/>
        <a:p>
          <a:endParaRPr lang="pt-BR"/>
        </a:p>
      </dgm:t>
    </dgm:pt>
    <dgm:pt modelId="{7B300FF0-36C1-4291-A8E1-28A8A976FF45}" type="sibTrans" cxnId="{542FE4F5-CE92-4FD4-A2FC-E3AE1515C9AF}">
      <dgm:prSet/>
      <dgm:spPr/>
      <dgm:t>
        <a:bodyPr/>
        <a:lstStyle/>
        <a:p>
          <a:endParaRPr lang="pt-BR"/>
        </a:p>
      </dgm:t>
    </dgm:pt>
    <dgm:pt modelId="{258D82A9-80AE-4640-9EB7-45791F40BDE9}">
      <dgm:prSet custT="1"/>
      <dgm:spPr/>
      <dgm:t>
        <a:bodyPr/>
        <a:lstStyle/>
        <a:p>
          <a:r>
            <a:rPr lang="pt-BR" sz="20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Empresa</a:t>
          </a:r>
        </a:p>
      </dgm:t>
    </dgm:pt>
    <dgm:pt modelId="{DE2AEC34-FC05-4AE8-8E53-8DF37BEEC719}" type="parTrans" cxnId="{95760E23-B1B8-4403-AAD2-47D88229D210}">
      <dgm:prSet/>
      <dgm:spPr/>
      <dgm:t>
        <a:bodyPr/>
        <a:lstStyle/>
        <a:p>
          <a:endParaRPr lang="pt-BR"/>
        </a:p>
      </dgm:t>
    </dgm:pt>
    <dgm:pt modelId="{1AEE8007-252D-44DA-9424-3506B7CEBFAF}" type="sibTrans" cxnId="{95760E23-B1B8-4403-AAD2-47D88229D210}">
      <dgm:prSet/>
      <dgm:spPr/>
      <dgm:t>
        <a:bodyPr/>
        <a:lstStyle/>
        <a:p>
          <a:endParaRPr lang="pt-BR"/>
        </a:p>
      </dgm:t>
    </dgm:pt>
    <dgm:pt modelId="{203788C6-0E81-4A45-93AB-8A782CE6D534}">
      <dgm:prSet custT="1"/>
      <dgm:spPr/>
      <dgm:t>
        <a:bodyPr/>
        <a:lstStyle/>
        <a:p>
          <a:r>
            <a:rPr lang="pt-BR" sz="20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Valor</a:t>
          </a:r>
        </a:p>
      </dgm:t>
    </dgm:pt>
    <dgm:pt modelId="{F8C6DD53-0BCC-497F-A6A8-835C73C02639}" type="parTrans" cxnId="{5AF8B19D-FA61-47A5-8516-712335BF0567}">
      <dgm:prSet/>
      <dgm:spPr/>
      <dgm:t>
        <a:bodyPr/>
        <a:lstStyle/>
        <a:p>
          <a:endParaRPr lang="pt-BR"/>
        </a:p>
      </dgm:t>
    </dgm:pt>
    <dgm:pt modelId="{0116690B-63B1-491C-9917-6B631F60A333}" type="sibTrans" cxnId="{5AF8B19D-FA61-47A5-8516-712335BF0567}">
      <dgm:prSet/>
      <dgm:spPr/>
      <dgm:t>
        <a:bodyPr/>
        <a:lstStyle/>
        <a:p>
          <a:endParaRPr lang="pt-BR"/>
        </a:p>
      </dgm:t>
    </dgm:pt>
    <dgm:pt modelId="{CB2648D3-AB79-46D1-8F26-7C701F356F13}">
      <dgm:prSet custT="1"/>
      <dgm:spPr/>
      <dgm:t>
        <a:bodyPr/>
        <a:lstStyle/>
        <a:p>
          <a:r>
            <a:rPr lang="pt-BR" sz="20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Data da pesquisa</a:t>
          </a:r>
        </a:p>
      </dgm:t>
    </dgm:pt>
    <dgm:pt modelId="{3446ACD1-B5C7-4EF0-AFCA-5C78BF05FBD1}" type="parTrans" cxnId="{9AD67421-6C7F-4C88-8ABA-F0FF12B7D41C}">
      <dgm:prSet/>
      <dgm:spPr/>
      <dgm:t>
        <a:bodyPr/>
        <a:lstStyle/>
        <a:p>
          <a:endParaRPr lang="pt-BR"/>
        </a:p>
      </dgm:t>
    </dgm:pt>
    <dgm:pt modelId="{D468EF06-0AC3-44DE-8699-7FCA993F29E1}" type="sibTrans" cxnId="{9AD67421-6C7F-4C88-8ABA-F0FF12B7D41C}">
      <dgm:prSet/>
      <dgm:spPr/>
      <dgm:t>
        <a:bodyPr/>
        <a:lstStyle/>
        <a:p>
          <a:endParaRPr lang="pt-BR"/>
        </a:p>
      </dgm:t>
    </dgm:pt>
    <dgm:pt modelId="{F4341905-43B3-4B95-8BE8-B855CAB8D2C4}">
      <dgm:prSet phldrT="[Texto]" custT="1"/>
      <dgm:spPr/>
      <dgm:t>
        <a:bodyPr/>
        <a:lstStyle/>
        <a:p>
          <a:r>
            <a:rPr lang="pt-BR" sz="20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CV&lt;25%: baixa/media dispersão</a:t>
          </a:r>
        </a:p>
      </dgm:t>
    </dgm:pt>
    <dgm:pt modelId="{B71C0CC3-4652-4F67-943B-C9ABCA1DC009}" type="parTrans" cxnId="{4A6A6056-ECCD-49E2-8955-0FA4CFEA0D2E}">
      <dgm:prSet/>
      <dgm:spPr/>
      <dgm:t>
        <a:bodyPr/>
        <a:lstStyle/>
        <a:p>
          <a:endParaRPr lang="pt-BR"/>
        </a:p>
      </dgm:t>
    </dgm:pt>
    <dgm:pt modelId="{6FA90024-5D96-4EB4-8D3E-E2CEC1D1DE17}" type="sibTrans" cxnId="{4A6A6056-ECCD-49E2-8955-0FA4CFEA0D2E}">
      <dgm:prSet/>
      <dgm:spPr/>
      <dgm:t>
        <a:bodyPr/>
        <a:lstStyle/>
        <a:p>
          <a:endParaRPr lang="pt-BR"/>
        </a:p>
      </dgm:t>
    </dgm:pt>
    <dgm:pt modelId="{1CF1E92B-3343-4E86-91C8-0544602CCF02}">
      <dgm:prSet phldrT="[Texto]" custT="1"/>
      <dgm:spPr/>
      <dgm:t>
        <a:bodyPr/>
        <a:lstStyle/>
        <a:p>
          <a:r>
            <a:rPr lang="pt-BR" sz="20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CV&gt;25%: alta dispersão - </a:t>
          </a:r>
        </a:p>
      </dgm:t>
    </dgm:pt>
    <dgm:pt modelId="{2DF38025-9551-4C09-A598-CEB94CAC1820}" type="parTrans" cxnId="{6B2B704B-668B-4C7A-932D-CCAC5F31DA82}">
      <dgm:prSet/>
      <dgm:spPr/>
      <dgm:t>
        <a:bodyPr/>
        <a:lstStyle/>
        <a:p>
          <a:endParaRPr lang="pt-BR"/>
        </a:p>
      </dgm:t>
    </dgm:pt>
    <dgm:pt modelId="{B77F3946-A90D-48ED-B234-48E159DB018F}" type="sibTrans" cxnId="{6B2B704B-668B-4C7A-932D-CCAC5F31DA82}">
      <dgm:prSet/>
      <dgm:spPr/>
      <dgm:t>
        <a:bodyPr/>
        <a:lstStyle/>
        <a:p>
          <a:endParaRPr lang="pt-BR"/>
        </a:p>
      </dgm:t>
    </dgm:pt>
    <dgm:pt modelId="{7FFA8649-D73F-4CAD-82A8-AAE5B6F32675}">
      <dgm:prSet phldrT="[Texto]" custT="1"/>
      <dgm:spPr/>
      <dgm:t>
        <a:bodyPr/>
        <a:lstStyle/>
        <a:p>
          <a:r>
            <a:rPr lang="pt-BR" sz="20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Análise dos </a:t>
          </a:r>
          <a:r>
            <a:rPr lang="pt-BR" sz="2000" i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outliers</a:t>
          </a:r>
          <a:endParaRPr lang="pt-BR" sz="2000" dirty="0">
            <a:solidFill>
              <a:schemeClr val="tx2">
                <a:lumMod val="75000"/>
              </a:schemeClr>
            </a:solidFill>
            <a:latin typeface="Calibri Light" panose="020F0302020204030204" pitchFamily="34" charset="0"/>
          </a:endParaRPr>
        </a:p>
      </dgm:t>
    </dgm:pt>
    <dgm:pt modelId="{123B7546-D06C-4E54-9A10-FC0D079452CA}" type="parTrans" cxnId="{B675A777-3C7A-4919-81C8-3B8625FA979F}">
      <dgm:prSet/>
      <dgm:spPr/>
      <dgm:t>
        <a:bodyPr/>
        <a:lstStyle/>
        <a:p>
          <a:endParaRPr lang="pt-BR"/>
        </a:p>
      </dgm:t>
    </dgm:pt>
    <dgm:pt modelId="{A66AD359-9896-47B1-A474-C3FB19A7BD25}" type="sibTrans" cxnId="{B675A777-3C7A-4919-81C8-3B8625FA979F}">
      <dgm:prSet/>
      <dgm:spPr/>
      <dgm:t>
        <a:bodyPr/>
        <a:lstStyle/>
        <a:p>
          <a:endParaRPr lang="pt-BR"/>
        </a:p>
      </dgm:t>
    </dgm:pt>
    <dgm:pt modelId="{AD7FD852-D983-4CA4-838F-33F5292A9E6D}" type="pres">
      <dgm:prSet presAssocID="{C049DD83-BC39-4A7F-BE59-92CDB94F4551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D9806386-4E6B-42CF-934A-D653CE718604}" type="pres">
      <dgm:prSet presAssocID="{362B0192-F27A-4C49-8911-083629AFE840}" presName="composite" presStyleCnt="0"/>
      <dgm:spPr/>
    </dgm:pt>
    <dgm:pt modelId="{DE9A2CC2-9606-4F91-911B-6E0CA6B032C2}" type="pres">
      <dgm:prSet presAssocID="{362B0192-F27A-4C49-8911-083629AFE840}" presName="BackAccent" presStyleLbl="bgShp" presStyleIdx="0" presStyleCnt="3"/>
      <dgm:spPr/>
    </dgm:pt>
    <dgm:pt modelId="{A97DA9DA-B9EA-48BE-A93D-42C025EFA084}" type="pres">
      <dgm:prSet presAssocID="{362B0192-F27A-4C49-8911-083629AFE840}" presName="Accent" presStyleLbl="alignNode1" presStyleIdx="0" presStyleCnt="3"/>
      <dgm:spPr/>
    </dgm:pt>
    <dgm:pt modelId="{4345EBB7-F6D4-4F93-95D0-6B313CAB0621}" type="pres">
      <dgm:prSet presAssocID="{362B0192-F27A-4C49-8911-083629AFE840}" presName="Child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9DCDA9-0239-4105-B494-85D5AFFEB9F2}" type="pres">
      <dgm:prSet presAssocID="{362B0192-F27A-4C49-8911-083629AFE840}" presName="Parent" presStyleLbl="revTx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EF7CA98-5922-4D41-BFA3-E759B3D7742E}" type="pres">
      <dgm:prSet presAssocID="{7B514AF8-F9A6-4799-A9D3-439F5619493A}" presName="sibTrans" presStyleCnt="0"/>
      <dgm:spPr/>
    </dgm:pt>
    <dgm:pt modelId="{0F7FF824-5914-4667-908A-D06850FB37C4}" type="pres">
      <dgm:prSet presAssocID="{6B032FF2-70F7-48DA-BF67-160D5467EBC4}" presName="composite" presStyleCnt="0"/>
      <dgm:spPr/>
    </dgm:pt>
    <dgm:pt modelId="{6F601CD5-60A2-420B-BC76-0C6E2058C4C8}" type="pres">
      <dgm:prSet presAssocID="{6B032FF2-70F7-48DA-BF67-160D5467EBC4}" presName="BackAccent" presStyleLbl="bgShp" presStyleIdx="1" presStyleCnt="3"/>
      <dgm:spPr/>
    </dgm:pt>
    <dgm:pt modelId="{7CC2CC04-DB4A-4033-B3E8-52D36D23A77A}" type="pres">
      <dgm:prSet presAssocID="{6B032FF2-70F7-48DA-BF67-160D5467EBC4}" presName="Accent" presStyleLbl="alignNode1" presStyleIdx="1" presStyleCnt="3"/>
      <dgm:spPr/>
    </dgm:pt>
    <dgm:pt modelId="{DDC2349E-281E-4A5C-ABC0-70128B4E37F5}" type="pres">
      <dgm:prSet presAssocID="{6B032FF2-70F7-48DA-BF67-160D5467EBC4}" presName="Child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B54167-8149-49BB-8042-D01C36C7D8FC}" type="pres">
      <dgm:prSet presAssocID="{6B032FF2-70F7-48DA-BF67-160D5467EBC4}" presName="Parent" presStyleLbl="revTx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68BFBA-5D10-47EE-9478-7EEB869214F0}" type="pres">
      <dgm:prSet presAssocID="{E894A54E-7CC8-48A9-A539-A8926C327C71}" presName="sibTrans" presStyleCnt="0"/>
      <dgm:spPr/>
    </dgm:pt>
    <dgm:pt modelId="{05EDB0F3-5E90-4572-9DF5-0B52EDA399F7}" type="pres">
      <dgm:prSet presAssocID="{42B9A4AD-7400-4D19-B5B8-8E0174FA09B7}" presName="composite" presStyleCnt="0"/>
      <dgm:spPr/>
    </dgm:pt>
    <dgm:pt modelId="{DEF2F996-E270-4742-B8A1-649C80B79D1A}" type="pres">
      <dgm:prSet presAssocID="{42B9A4AD-7400-4D19-B5B8-8E0174FA09B7}" presName="BackAccent" presStyleLbl="bgShp" presStyleIdx="2" presStyleCnt="3"/>
      <dgm:spPr/>
    </dgm:pt>
    <dgm:pt modelId="{EDCA4EE1-3570-43E8-BDF5-AE3A963408E4}" type="pres">
      <dgm:prSet presAssocID="{42B9A4AD-7400-4D19-B5B8-8E0174FA09B7}" presName="Accent" presStyleLbl="alignNode1" presStyleIdx="2" presStyleCnt="3"/>
      <dgm:spPr/>
    </dgm:pt>
    <dgm:pt modelId="{502C512A-5067-44B8-BB38-117D03DA3B2A}" type="pres">
      <dgm:prSet presAssocID="{42B9A4AD-7400-4D19-B5B8-8E0174FA09B7}" presName="Child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7CDDDA08-0319-43B4-A9A5-4DD8FCDC699F}" type="pres">
      <dgm:prSet presAssocID="{42B9A4AD-7400-4D19-B5B8-8E0174FA09B7}" presName="Parent" presStyleLbl="revTx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AF8B19D-FA61-47A5-8516-712335BF0567}" srcId="{362B0192-F27A-4C49-8911-083629AFE840}" destId="{203788C6-0E81-4A45-93AB-8A782CE6D534}" srcOrd="3" destOrd="0" parTransId="{F8C6DD53-0BCC-497F-A6A8-835C73C02639}" sibTransId="{0116690B-63B1-491C-9917-6B631F60A333}"/>
    <dgm:cxn modelId="{542FE4F5-CE92-4FD4-A2FC-E3AE1515C9AF}" srcId="{362B0192-F27A-4C49-8911-083629AFE840}" destId="{F6AEA092-848E-4EF5-8DA7-30DD4227341A}" srcOrd="1" destOrd="0" parTransId="{6BACC6FE-8B66-481E-8768-DBC716E0AAD4}" sibTransId="{7B300FF0-36C1-4291-A8E1-28A8A976FF45}"/>
    <dgm:cxn modelId="{B675A777-3C7A-4919-81C8-3B8625FA979F}" srcId="{6B032FF2-70F7-48DA-BF67-160D5467EBC4}" destId="{7FFA8649-D73F-4CAD-82A8-AAE5B6F32675}" srcOrd="3" destOrd="0" parTransId="{123B7546-D06C-4E54-9A10-FC0D079452CA}" sibTransId="{A66AD359-9896-47B1-A474-C3FB19A7BD25}"/>
    <dgm:cxn modelId="{9AD67421-6C7F-4C88-8ABA-F0FF12B7D41C}" srcId="{362B0192-F27A-4C49-8911-083629AFE840}" destId="{CB2648D3-AB79-46D1-8F26-7C701F356F13}" srcOrd="4" destOrd="0" parTransId="{3446ACD1-B5C7-4EF0-AFCA-5C78BF05FBD1}" sibTransId="{D468EF06-0AC3-44DE-8699-7FCA993F29E1}"/>
    <dgm:cxn modelId="{59FB183A-61E6-4DB0-BFF5-FD5365EC7C4C}" type="presOf" srcId="{F6AEA092-848E-4EF5-8DA7-30DD4227341A}" destId="{4345EBB7-F6D4-4F93-95D0-6B313CAB0621}" srcOrd="0" destOrd="1" presId="urn:microsoft.com/office/officeart/2008/layout/IncreasingCircleProcess"/>
    <dgm:cxn modelId="{75ADE4A3-BD67-4D13-9377-583C506FB8AC}" type="presOf" srcId="{258D82A9-80AE-4640-9EB7-45791F40BDE9}" destId="{4345EBB7-F6D4-4F93-95D0-6B313CAB0621}" srcOrd="0" destOrd="2" presId="urn:microsoft.com/office/officeart/2008/layout/IncreasingCircleProcess"/>
    <dgm:cxn modelId="{95760E23-B1B8-4403-AAD2-47D88229D210}" srcId="{362B0192-F27A-4C49-8911-083629AFE840}" destId="{258D82A9-80AE-4640-9EB7-45791F40BDE9}" srcOrd="2" destOrd="0" parTransId="{DE2AEC34-FC05-4AE8-8E53-8DF37BEEC719}" sibTransId="{1AEE8007-252D-44DA-9424-3506B7CEBFAF}"/>
    <dgm:cxn modelId="{331A86AE-F819-438D-952F-A65B55598E4F}" type="presOf" srcId="{F4341905-43B3-4B95-8BE8-B855CAB8D2C4}" destId="{DDC2349E-281E-4A5C-ABC0-70128B4E37F5}" srcOrd="0" destOrd="1" presId="urn:microsoft.com/office/officeart/2008/layout/IncreasingCircleProcess"/>
    <dgm:cxn modelId="{BE5E4F1C-4C98-4814-B6CE-43AEFF0B526C}" type="presOf" srcId="{203788C6-0E81-4A45-93AB-8A782CE6D534}" destId="{4345EBB7-F6D4-4F93-95D0-6B313CAB0621}" srcOrd="0" destOrd="3" presId="urn:microsoft.com/office/officeart/2008/layout/IncreasingCircleProcess"/>
    <dgm:cxn modelId="{4EFA0B90-2279-419B-97FB-AF0CC02BACCF}" srcId="{C049DD83-BC39-4A7F-BE59-92CDB94F4551}" destId="{362B0192-F27A-4C49-8911-083629AFE840}" srcOrd="0" destOrd="0" parTransId="{FA9DD2D9-0457-4556-BD16-29192605E33F}" sibTransId="{7B514AF8-F9A6-4799-A9D3-439F5619493A}"/>
    <dgm:cxn modelId="{D70B6B40-A072-4C21-BB9A-D17FABB909F8}" type="presOf" srcId="{C049DD83-BC39-4A7F-BE59-92CDB94F4551}" destId="{AD7FD852-D983-4CA4-838F-33F5292A9E6D}" srcOrd="0" destOrd="0" presId="urn:microsoft.com/office/officeart/2008/layout/IncreasingCircleProcess"/>
    <dgm:cxn modelId="{21C0FF2E-E085-4EAD-8FDC-DD93C7C3AB06}" type="presOf" srcId="{1CF1E92B-3343-4E86-91C8-0544602CCF02}" destId="{DDC2349E-281E-4A5C-ABC0-70128B4E37F5}" srcOrd="0" destOrd="2" presId="urn:microsoft.com/office/officeart/2008/layout/IncreasingCircleProcess"/>
    <dgm:cxn modelId="{96D5C3A1-B0C4-4C6D-8390-B616A2480917}" srcId="{6B032FF2-70F7-48DA-BF67-160D5467EBC4}" destId="{404BE0CA-E1DE-4E3F-95A4-6CD7C2C090B4}" srcOrd="0" destOrd="0" parTransId="{A4CA8C4F-6A88-48A2-9316-BF40EAF93A59}" sibTransId="{024E1683-A9AB-43A0-84C2-00D156C17738}"/>
    <dgm:cxn modelId="{30341A44-9085-4181-9D85-7F9F38F37B51}" type="presOf" srcId="{42B9A4AD-7400-4D19-B5B8-8E0174FA09B7}" destId="{7CDDDA08-0319-43B4-A9A5-4DD8FCDC699F}" srcOrd="0" destOrd="0" presId="urn:microsoft.com/office/officeart/2008/layout/IncreasingCircleProcess"/>
    <dgm:cxn modelId="{A63D38B4-94E8-41BB-B135-E7E1FCCDF333}" type="presOf" srcId="{404BE0CA-E1DE-4E3F-95A4-6CD7C2C090B4}" destId="{DDC2349E-281E-4A5C-ABC0-70128B4E37F5}" srcOrd="0" destOrd="0" presId="urn:microsoft.com/office/officeart/2008/layout/IncreasingCircleProcess"/>
    <dgm:cxn modelId="{D0A3254F-6018-4E23-A28A-BFB9D8080961}" srcId="{C049DD83-BC39-4A7F-BE59-92CDB94F4551}" destId="{42B9A4AD-7400-4D19-B5B8-8E0174FA09B7}" srcOrd="2" destOrd="0" parTransId="{910DD7BF-5C09-4928-8BF8-0A1BD2B1FEE0}" sibTransId="{574BBDA3-3F88-412E-8662-15A0215E7EBD}"/>
    <dgm:cxn modelId="{8A4E36B5-6B87-4AA3-9AB8-90D6C23F9502}" type="presOf" srcId="{6B032FF2-70F7-48DA-BF67-160D5467EBC4}" destId="{A7B54167-8149-49BB-8042-D01C36C7D8FC}" srcOrd="0" destOrd="0" presId="urn:microsoft.com/office/officeart/2008/layout/IncreasingCircleProcess"/>
    <dgm:cxn modelId="{A43C000E-141F-4D5B-9DD8-8766CB001506}" type="presOf" srcId="{CB2648D3-AB79-46D1-8F26-7C701F356F13}" destId="{4345EBB7-F6D4-4F93-95D0-6B313CAB0621}" srcOrd="0" destOrd="4" presId="urn:microsoft.com/office/officeart/2008/layout/IncreasingCircleProcess"/>
    <dgm:cxn modelId="{97757405-8237-4E27-BFEA-B15C3DA63E87}" type="presOf" srcId="{7FFA8649-D73F-4CAD-82A8-AAE5B6F32675}" destId="{DDC2349E-281E-4A5C-ABC0-70128B4E37F5}" srcOrd="0" destOrd="3" presId="urn:microsoft.com/office/officeart/2008/layout/IncreasingCircleProcess"/>
    <dgm:cxn modelId="{6B2B704B-668B-4C7A-932D-CCAC5F31DA82}" srcId="{6B032FF2-70F7-48DA-BF67-160D5467EBC4}" destId="{1CF1E92B-3343-4E86-91C8-0544602CCF02}" srcOrd="2" destOrd="0" parTransId="{2DF38025-9551-4C09-A598-CEB94CAC1820}" sibTransId="{B77F3946-A90D-48ED-B234-48E159DB018F}"/>
    <dgm:cxn modelId="{95FE9218-2567-48F1-84C2-C99BA6EC5DCF}" srcId="{362B0192-F27A-4C49-8911-083629AFE840}" destId="{B1D8E462-2297-4EDF-8047-570A47ECC2F7}" srcOrd="0" destOrd="0" parTransId="{9CCCB6E8-A0A3-41C7-9A87-247778320789}" sibTransId="{A4830240-E832-47FD-95F0-AAB6A0A88AFB}"/>
    <dgm:cxn modelId="{69A2B8C9-7187-48A3-A1E7-D94D524242D4}" srcId="{C049DD83-BC39-4A7F-BE59-92CDB94F4551}" destId="{6B032FF2-70F7-48DA-BF67-160D5467EBC4}" srcOrd="1" destOrd="0" parTransId="{226CF57B-4086-427E-B211-0FB94F1D5654}" sibTransId="{E894A54E-7CC8-48A9-A539-A8926C327C71}"/>
    <dgm:cxn modelId="{3A78A6F9-09C2-464C-9DC4-402E39106E76}" type="presOf" srcId="{362B0192-F27A-4C49-8911-083629AFE840}" destId="{C09DCDA9-0239-4105-B494-85D5AFFEB9F2}" srcOrd="0" destOrd="0" presId="urn:microsoft.com/office/officeart/2008/layout/IncreasingCircleProcess"/>
    <dgm:cxn modelId="{4A6A6056-ECCD-49E2-8955-0FA4CFEA0D2E}" srcId="{6B032FF2-70F7-48DA-BF67-160D5467EBC4}" destId="{F4341905-43B3-4B95-8BE8-B855CAB8D2C4}" srcOrd="1" destOrd="0" parTransId="{B71C0CC3-4652-4F67-943B-C9ABCA1DC009}" sibTransId="{6FA90024-5D96-4EB4-8D3E-E2CEC1D1DE17}"/>
    <dgm:cxn modelId="{DFDBA25D-3565-4A46-8C9F-8920018BC8F5}" type="presOf" srcId="{B1D8E462-2297-4EDF-8047-570A47ECC2F7}" destId="{4345EBB7-F6D4-4F93-95D0-6B313CAB0621}" srcOrd="0" destOrd="0" presId="urn:microsoft.com/office/officeart/2008/layout/IncreasingCircleProcess"/>
    <dgm:cxn modelId="{1E03B5E0-02DC-4F7D-8409-3C37F7B95329}" type="presParOf" srcId="{AD7FD852-D983-4CA4-838F-33F5292A9E6D}" destId="{D9806386-4E6B-42CF-934A-D653CE718604}" srcOrd="0" destOrd="0" presId="urn:microsoft.com/office/officeart/2008/layout/IncreasingCircleProcess"/>
    <dgm:cxn modelId="{DEF038FF-69B3-406E-BCD6-F6F73E3E15D3}" type="presParOf" srcId="{D9806386-4E6B-42CF-934A-D653CE718604}" destId="{DE9A2CC2-9606-4F91-911B-6E0CA6B032C2}" srcOrd="0" destOrd="0" presId="urn:microsoft.com/office/officeart/2008/layout/IncreasingCircleProcess"/>
    <dgm:cxn modelId="{17C80B9B-F5C5-4B73-AADD-7AD038CA7C58}" type="presParOf" srcId="{D9806386-4E6B-42CF-934A-D653CE718604}" destId="{A97DA9DA-B9EA-48BE-A93D-42C025EFA084}" srcOrd="1" destOrd="0" presId="urn:microsoft.com/office/officeart/2008/layout/IncreasingCircleProcess"/>
    <dgm:cxn modelId="{7AC06EE3-A135-4604-ACDC-732E172EC66C}" type="presParOf" srcId="{D9806386-4E6B-42CF-934A-D653CE718604}" destId="{4345EBB7-F6D4-4F93-95D0-6B313CAB0621}" srcOrd="2" destOrd="0" presId="urn:microsoft.com/office/officeart/2008/layout/IncreasingCircleProcess"/>
    <dgm:cxn modelId="{FEF319DF-862F-4220-8C8A-0A0AD4AD922A}" type="presParOf" srcId="{D9806386-4E6B-42CF-934A-D653CE718604}" destId="{C09DCDA9-0239-4105-B494-85D5AFFEB9F2}" srcOrd="3" destOrd="0" presId="urn:microsoft.com/office/officeart/2008/layout/IncreasingCircleProcess"/>
    <dgm:cxn modelId="{CAC2E30F-9A15-4DD5-989A-499E2CB6FF44}" type="presParOf" srcId="{AD7FD852-D983-4CA4-838F-33F5292A9E6D}" destId="{6EF7CA98-5922-4D41-BFA3-E759B3D7742E}" srcOrd="1" destOrd="0" presId="urn:microsoft.com/office/officeart/2008/layout/IncreasingCircleProcess"/>
    <dgm:cxn modelId="{7FA8B20A-7842-4D89-83C3-A4F0ECE6AB18}" type="presParOf" srcId="{AD7FD852-D983-4CA4-838F-33F5292A9E6D}" destId="{0F7FF824-5914-4667-908A-D06850FB37C4}" srcOrd="2" destOrd="0" presId="urn:microsoft.com/office/officeart/2008/layout/IncreasingCircleProcess"/>
    <dgm:cxn modelId="{FFE9C6BB-F7DD-4A94-BC05-83407359DA99}" type="presParOf" srcId="{0F7FF824-5914-4667-908A-D06850FB37C4}" destId="{6F601CD5-60A2-420B-BC76-0C6E2058C4C8}" srcOrd="0" destOrd="0" presId="urn:microsoft.com/office/officeart/2008/layout/IncreasingCircleProcess"/>
    <dgm:cxn modelId="{1B6BDDD8-A7D1-400C-A9F3-B8E72737E0E3}" type="presParOf" srcId="{0F7FF824-5914-4667-908A-D06850FB37C4}" destId="{7CC2CC04-DB4A-4033-B3E8-52D36D23A77A}" srcOrd="1" destOrd="0" presId="urn:microsoft.com/office/officeart/2008/layout/IncreasingCircleProcess"/>
    <dgm:cxn modelId="{E12F0AF4-0DD4-4090-9B3F-2F4D9460CF7B}" type="presParOf" srcId="{0F7FF824-5914-4667-908A-D06850FB37C4}" destId="{DDC2349E-281E-4A5C-ABC0-70128B4E37F5}" srcOrd="2" destOrd="0" presId="urn:microsoft.com/office/officeart/2008/layout/IncreasingCircleProcess"/>
    <dgm:cxn modelId="{140FC524-FAC6-41DD-A323-3CFEE394C700}" type="presParOf" srcId="{0F7FF824-5914-4667-908A-D06850FB37C4}" destId="{A7B54167-8149-49BB-8042-D01C36C7D8FC}" srcOrd="3" destOrd="0" presId="urn:microsoft.com/office/officeart/2008/layout/IncreasingCircleProcess"/>
    <dgm:cxn modelId="{1D91CA6A-93FF-4103-A51A-2E201136C02F}" type="presParOf" srcId="{AD7FD852-D983-4CA4-838F-33F5292A9E6D}" destId="{2B68BFBA-5D10-47EE-9478-7EEB869214F0}" srcOrd="3" destOrd="0" presId="urn:microsoft.com/office/officeart/2008/layout/IncreasingCircleProcess"/>
    <dgm:cxn modelId="{BDC69D2E-5A87-4D3D-98FC-1BA4A7124B5A}" type="presParOf" srcId="{AD7FD852-D983-4CA4-838F-33F5292A9E6D}" destId="{05EDB0F3-5E90-4572-9DF5-0B52EDA399F7}" srcOrd="4" destOrd="0" presId="urn:microsoft.com/office/officeart/2008/layout/IncreasingCircleProcess"/>
    <dgm:cxn modelId="{6FDEE421-A799-4097-A764-4AF1FF4341F0}" type="presParOf" srcId="{05EDB0F3-5E90-4572-9DF5-0B52EDA399F7}" destId="{DEF2F996-E270-4742-B8A1-649C80B79D1A}" srcOrd="0" destOrd="0" presId="urn:microsoft.com/office/officeart/2008/layout/IncreasingCircleProcess"/>
    <dgm:cxn modelId="{4EF74988-525E-47A8-B341-FA024B89AA0D}" type="presParOf" srcId="{05EDB0F3-5E90-4572-9DF5-0B52EDA399F7}" destId="{EDCA4EE1-3570-43E8-BDF5-AE3A963408E4}" srcOrd="1" destOrd="0" presId="urn:microsoft.com/office/officeart/2008/layout/IncreasingCircleProcess"/>
    <dgm:cxn modelId="{72A399AB-1CEF-4645-BACB-C7FA379E3528}" type="presParOf" srcId="{05EDB0F3-5E90-4572-9DF5-0B52EDA399F7}" destId="{502C512A-5067-44B8-BB38-117D03DA3B2A}" srcOrd="2" destOrd="0" presId="urn:microsoft.com/office/officeart/2008/layout/IncreasingCircleProcess"/>
    <dgm:cxn modelId="{D4C34904-D056-48B8-9C6F-21E1A162B6EE}" type="presParOf" srcId="{05EDB0F3-5E90-4572-9DF5-0B52EDA399F7}" destId="{7CDDDA08-0319-43B4-A9A5-4DD8FCDC699F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7A39CF-B10D-4665-93E5-04870440840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56FA695-017A-445D-B685-B4D66B59BA1A}">
      <dgm:prSet phldrT="[Texto]" custT="1"/>
      <dgm:spPr/>
      <dgm:t>
        <a:bodyPr/>
        <a:lstStyle/>
        <a:p>
          <a:pPr algn="l"/>
          <a:r>
            <a:rPr lang="pt-BR" sz="28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Elaboração do Edital e da Minuta de Contrato</a:t>
          </a:r>
          <a:r>
            <a:rPr lang="pt-BR" sz="2000" b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 </a:t>
          </a:r>
        </a:p>
        <a:p>
          <a:pPr algn="l"/>
          <a:r>
            <a:rPr lang="pt-BR" sz="2000" b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                                                </a:t>
          </a:r>
        </a:p>
        <a:p>
          <a:pPr algn="l"/>
          <a:r>
            <a:rPr lang="pt-BR" sz="20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Art. 5º da NLLC - Princípio da vinculação ao edital </a:t>
          </a:r>
        </a:p>
        <a:p>
          <a:pPr algn="l"/>
          <a:endParaRPr lang="pt-BR" sz="2000" b="1" dirty="0">
            <a:solidFill>
              <a:schemeClr val="tx2">
                <a:lumMod val="75000"/>
              </a:schemeClr>
            </a:solidFill>
            <a:latin typeface="Calibri Light" panose="020F0302020204030204" pitchFamily="34" charset="0"/>
          </a:endParaRPr>
        </a:p>
        <a:p>
          <a:pPr algn="l"/>
          <a:r>
            <a:rPr lang="pt-BR" sz="20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É a lei da vinculação entre </a:t>
          </a:r>
          <a:r>
            <a:rPr lang="pt-BR" sz="2000" b="1" i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a Administração Pública e o licitante vencedor</a:t>
          </a:r>
          <a:endParaRPr lang="pt-BR" sz="2000" b="1" dirty="0">
            <a:solidFill>
              <a:schemeClr val="tx2">
                <a:lumMod val="75000"/>
              </a:schemeClr>
            </a:solidFill>
            <a:latin typeface="Calibri Light" panose="020F0302020204030204" pitchFamily="34" charset="0"/>
          </a:endParaRPr>
        </a:p>
      </dgm:t>
    </dgm:pt>
    <dgm:pt modelId="{F5DC93E6-AFD0-40C3-A8A6-DB49EE83E236}" type="parTrans" cxnId="{5DB590AD-3681-4DD0-A9C9-3E41CC07CCFC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85510E8E-4EA5-4CA1-BF86-BDB5C690A184}" type="sibTrans" cxnId="{5DB590AD-3681-4DD0-A9C9-3E41CC07CCFC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715EA732-8BCD-445A-9396-ACBF381E43E2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Elementos essenciais</a:t>
          </a:r>
          <a:endParaRPr lang="pt-BR" sz="2400" dirty="0">
            <a:solidFill>
              <a:schemeClr val="tx2">
                <a:lumMod val="75000"/>
              </a:schemeClr>
            </a:solidFill>
          </a:endParaRPr>
        </a:p>
      </dgm:t>
    </dgm:pt>
    <dgm:pt modelId="{100A58BD-0574-450D-B634-C55EA4736300}" type="parTrans" cxnId="{8D174C69-52B9-4780-9746-0963E5527E79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D4E91911-13BF-4667-9392-1A34023E97B2}" type="sibTrans" cxnId="{8D174C69-52B9-4780-9746-0963E5527E79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F93CDF9E-6715-48BB-88C6-16F4FEAB75DC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Elementos previsíveis</a:t>
          </a:r>
          <a:endParaRPr lang="pt-BR" sz="2400" dirty="0">
            <a:solidFill>
              <a:schemeClr val="tx2">
                <a:lumMod val="75000"/>
              </a:schemeClr>
            </a:solidFill>
          </a:endParaRPr>
        </a:p>
      </dgm:t>
    </dgm:pt>
    <dgm:pt modelId="{9DD26FEE-7666-48F0-9EC1-0FD8E6931577}" type="parTrans" cxnId="{67BA09C6-D82E-4192-ADF6-89FA98F27102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F5FFEE9E-FA1A-4578-814C-CE2F71AEE8E0}" type="sibTrans" cxnId="{67BA09C6-D82E-4192-ADF6-89FA98F27102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9459D667-A6EC-4429-A9A6-95ED19F5C699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Minuta do contrato</a:t>
          </a:r>
          <a:endParaRPr lang="pt-BR" sz="2400" dirty="0">
            <a:solidFill>
              <a:schemeClr val="tx2">
                <a:lumMod val="75000"/>
              </a:schemeClr>
            </a:solidFill>
          </a:endParaRPr>
        </a:p>
      </dgm:t>
    </dgm:pt>
    <dgm:pt modelId="{0030BF50-7C34-4114-9957-6728B16F3224}" type="parTrans" cxnId="{8D6BBB10-CAA7-4076-A819-CE1F665440AD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75042C17-7AD0-4D78-AE27-BED75A9B77FA}" type="sibTrans" cxnId="{8D6BBB10-CAA7-4076-A819-CE1F665440AD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A423AF4E-AB50-45B0-8532-F739D85173B0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Anexos</a:t>
          </a:r>
          <a:endParaRPr lang="pt-BR" sz="2400" dirty="0">
            <a:solidFill>
              <a:schemeClr val="tx2">
                <a:lumMod val="75000"/>
              </a:schemeClr>
            </a:solidFill>
          </a:endParaRPr>
        </a:p>
      </dgm:t>
    </dgm:pt>
    <dgm:pt modelId="{DB988151-D9B4-455B-8852-23ADDC818DA6}" type="parTrans" cxnId="{F8AC2EE0-B8CE-4B30-9B2C-59F0F5A2AF19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B4B831F9-B030-484D-A5DA-6CFAA03C4DA7}" type="sibTrans" cxnId="{F8AC2EE0-B8CE-4B30-9B2C-59F0F5A2AF19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</a:endParaRPr>
        </a:p>
      </dgm:t>
    </dgm:pt>
    <dgm:pt modelId="{B19C8170-BBFA-4205-A055-32ECAF7ECD53}" type="pres">
      <dgm:prSet presAssocID="{2A7A39CF-B10D-4665-93E5-04870440840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B3640E66-FAA9-4DED-AACA-8F50A97636D2}" type="pres">
      <dgm:prSet presAssocID="{956FA695-017A-445D-B685-B4D66B59BA1A}" presName="thickLine" presStyleLbl="alignNode1" presStyleIdx="0" presStyleCnt="1" custLinFactNeighborY="-1384"/>
      <dgm:spPr/>
    </dgm:pt>
    <dgm:pt modelId="{B3E108D1-740B-4DF8-9AA3-F1FB7EC137E9}" type="pres">
      <dgm:prSet presAssocID="{956FA695-017A-445D-B685-B4D66B59BA1A}" presName="horz1" presStyleCnt="0"/>
      <dgm:spPr/>
    </dgm:pt>
    <dgm:pt modelId="{794347CE-DFAB-4EF7-953E-BB5C6537D948}" type="pres">
      <dgm:prSet presAssocID="{956FA695-017A-445D-B685-B4D66B59BA1A}" presName="tx1" presStyleLbl="revTx" presStyleIdx="0" presStyleCnt="5" custScaleX="250088"/>
      <dgm:spPr/>
      <dgm:t>
        <a:bodyPr/>
        <a:lstStyle/>
        <a:p>
          <a:endParaRPr lang="pt-BR"/>
        </a:p>
      </dgm:t>
    </dgm:pt>
    <dgm:pt modelId="{09A7DE78-9D6D-4D26-ACFE-A63291C05CBD}" type="pres">
      <dgm:prSet presAssocID="{956FA695-017A-445D-B685-B4D66B59BA1A}" presName="vert1" presStyleCnt="0"/>
      <dgm:spPr/>
    </dgm:pt>
    <dgm:pt modelId="{F71213DC-644C-409E-8CB8-4B96B1D58A19}" type="pres">
      <dgm:prSet presAssocID="{715EA732-8BCD-445A-9396-ACBF381E43E2}" presName="vertSpace2a" presStyleCnt="0"/>
      <dgm:spPr/>
    </dgm:pt>
    <dgm:pt modelId="{5DB0A627-8E66-4DFE-8F54-08B39577E31A}" type="pres">
      <dgm:prSet presAssocID="{715EA732-8BCD-445A-9396-ACBF381E43E2}" presName="horz2" presStyleCnt="0"/>
      <dgm:spPr/>
    </dgm:pt>
    <dgm:pt modelId="{6DD2D456-EC2F-4FD7-969A-D1E8D5887F3F}" type="pres">
      <dgm:prSet presAssocID="{715EA732-8BCD-445A-9396-ACBF381E43E2}" presName="horzSpace2" presStyleCnt="0"/>
      <dgm:spPr/>
    </dgm:pt>
    <dgm:pt modelId="{5D46A6D7-4DCD-4A58-BC68-1F196371BB7B}" type="pres">
      <dgm:prSet presAssocID="{715EA732-8BCD-445A-9396-ACBF381E43E2}" presName="tx2" presStyleLbl="revTx" presStyleIdx="1" presStyleCnt="5"/>
      <dgm:spPr/>
      <dgm:t>
        <a:bodyPr/>
        <a:lstStyle/>
        <a:p>
          <a:endParaRPr lang="pt-BR"/>
        </a:p>
      </dgm:t>
    </dgm:pt>
    <dgm:pt modelId="{78DF930E-7F01-463E-AD57-43227F34C7CC}" type="pres">
      <dgm:prSet presAssocID="{715EA732-8BCD-445A-9396-ACBF381E43E2}" presName="vert2" presStyleCnt="0"/>
      <dgm:spPr/>
    </dgm:pt>
    <dgm:pt modelId="{74C72870-A839-482E-8DD2-FDBDDFA8ED29}" type="pres">
      <dgm:prSet presAssocID="{715EA732-8BCD-445A-9396-ACBF381E43E2}" presName="thinLine2b" presStyleLbl="callout" presStyleIdx="0" presStyleCnt="4"/>
      <dgm:spPr/>
    </dgm:pt>
    <dgm:pt modelId="{89F7ACB8-3C4A-4034-AF59-4081CF2A8DCC}" type="pres">
      <dgm:prSet presAssocID="{715EA732-8BCD-445A-9396-ACBF381E43E2}" presName="vertSpace2b" presStyleCnt="0"/>
      <dgm:spPr/>
    </dgm:pt>
    <dgm:pt modelId="{CF4D62F1-ED45-48E1-958F-E64FDF9A673E}" type="pres">
      <dgm:prSet presAssocID="{F93CDF9E-6715-48BB-88C6-16F4FEAB75DC}" presName="horz2" presStyleCnt="0"/>
      <dgm:spPr/>
    </dgm:pt>
    <dgm:pt modelId="{145E5FA9-2521-4C52-8A7D-A26FD034BD34}" type="pres">
      <dgm:prSet presAssocID="{F93CDF9E-6715-48BB-88C6-16F4FEAB75DC}" presName="horzSpace2" presStyleCnt="0"/>
      <dgm:spPr/>
    </dgm:pt>
    <dgm:pt modelId="{DB0107D2-C73A-4A02-A7C4-FE6B65BA6916}" type="pres">
      <dgm:prSet presAssocID="{F93CDF9E-6715-48BB-88C6-16F4FEAB75DC}" presName="tx2" presStyleLbl="revTx" presStyleIdx="2" presStyleCnt="5"/>
      <dgm:spPr/>
      <dgm:t>
        <a:bodyPr/>
        <a:lstStyle/>
        <a:p>
          <a:endParaRPr lang="pt-BR"/>
        </a:p>
      </dgm:t>
    </dgm:pt>
    <dgm:pt modelId="{42EED0C3-2B4B-4568-9453-B68DC6E774CA}" type="pres">
      <dgm:prSet presAssocID="{F93CDF9E-6715-48BB-88C6-16F4FEAB75DC}" presName="vert2" presStyleCnt="0"/>
      <dgm:spPr/>
    </dgm:pt>
    <dgm:pt modelId="{CE47748A-818D-4521-AEAF-F8615D6529DF}" type="pres">
      <dgm:prSet presAssocID="{F93CDF9E-6715-48BB-88C6-16F4FEAB75DC}" presName="thinLine2b" presStyleLbl="callout" presStyleIdx="1" presStyleCnt="4"/>
      <dgm:spPr/>
    </dgm:pt>
    <dgm:pt modelId="{AB6446A7-161F-4B40-BA3A-67602B5C5B20}" type="pres">
      <dgm:prSet presAssocID="{F93CDF9E-6715-48BB-88C6-16F4FEAB75DC}" presName="vertSpace2b" presStyleCnt="0"/>
      <dgm:spPr/>
    </dgm:pt>
    <dgm:pt modelId="{CAF7164B-796B-44C6-A0FD-63567F89C755}" type="pres">
      <dgm:prSet presAssocID="{9459D667-A6EC-4429-A9A6-95ED19F5C699}" presName="horz2" presStyleCnt="0"/>
      <dgm:spPr/>
    </dgm:pt>
    <dgm:pt modelId="{33A006C8-FD26-4235-AB46-308396B85888}" type="pres">
      <dgm:prSet presAssocID="{9459D667-A6EC-4429-A9A6-95ED19F5C699}" presName="horzSpace2" presStyleCnt="0"/>
      <dgm:spPr/>
    </dgm:pt>
    <dgm:pt modelId="{CDD85212-2343-4AE2-B8DD-C85D6D0A4D09}" type="pres">
      <dgm:prSet presAssocID="{9459D667-A6EC-4429-A9A6-95ED19F5C699}" presName="tx2" presStyleLbl="revTx" presStyleIdx="3" presStyleCnt="5"/>
      <dgm:spPr/>
      <dgm:t>
        <a:bodyPr/>
        <a:lstStyle/>
        <a:p>
          <a:endParaRPr lang="pt-BR"/>
        </a:p>
      </dgm:t>
    </dgm:pt>
    <dgm:pt modelId="{79052E77-31B8-4DC0-90B7-41E3A01E2C08}" type="pres">
      <dgm:prSet presAssocID="{9459D667-A6EC-4429-A9A6-95ED19F5C699}" presName="vert2" presStyleCnt="0"/>
      <dgm:spPr/>
    </dgm:pt>
    <dgm:pt modelId="{8D05D543-29E4-4CD7-A922-96FDEC3F6D9F}" type="pres">
      <dgm:prSet presAssocID="{9459D667-A6EC-4429-A9A6-95ED19F5C699}" presName="thinLine2b" presStyleLbl="callout" presStyleIdx="2" presStyleCnt="4"/>
      <dgm:spPr/>
    </dgm:pt>
    <dgm:pt modelId="{6AB49457-39CC-4CB5-8A43-829ED1F82B64}" type="pres">
      <dgm:prSet presAssocID="{9459D667-A6EC-4429-A9A6-95ED19F5C699}" presName="vertSpace2b" presStyleCnt="0"/>
      <dgm:spPr/>
    </dgm:pt>
    <dgm:pt modelId="{7EB3CEEA-C911-4213-B0F5-4ED0879D84CB}" type="pres">
      <dgm:prSet presAssocID="{A423AF4E-AB50-45B0-8532-F739D85173B0}" presName="horz2" presStyleCnt="0"/>
      <dgm:spPr/>
    </dgm:pt>
    <dgm:pt modelId="{E80BCCC8-4210-4C03-A7D4-1D94F0CC45FE}" type="pres">
      <dgm:prSet presAssocID="{A423AF4E-AB50-45B0-8532-F739D85173B0}" presName="horzSpace2" presStyleCnt="0"/>
      <dgm:spPr/>
    </dgm:pt>
    <dgm:pt modelId="{09B7D81B-28E0-4738-8A92-48C5FB6A2FF1}" type="pres">
      <dgm:prSet presAssocID="{A423AF4E-AB50-45B0-8532-F739D85173B0}" presName="tx2" presStyleLbl="revTx" presStyleIdx="4" presStyleCnt="5"/>
      <dgm:spPr/>
      <dgm:t>
        <a:bodyPr/>
        <a:lstStyle/>
        <a:p>
          <a:endParaRPr lang="pt-BR"/>
        </a:p>
      </dgm:t>
    </dgm:pt>
    <dgm:pt modelId="{85807D83-5104-488B-8452-E1B2AE8669A3}" type="pres">
      <dgm:prSet presAssocID="{A423AF4E-AB50-45B0-8532-F739D85173B0}" presName="vert2" presStyleCnt="0"/>
      <dgm:spPr/>
    </dgm:pt>
    <dgm:pt modelId="{F6E9C233-C7D4-49CC-ABAF-B4C7C73B0A65}" type="pres">
      <dgm:prSet presAssocID="{A423AF4E-AB50-45B0-8532-F739D85173B0}" presName="thinLine2b" presStyleLbl="callout" presStyleIdx="3" presStyleCnt="4"/>
      <dgm:spPr/>
    </dgm:pt>
    <dgm:pt modelId="{EDFDAEF8-1958-4837-B660-6CF02ACBB9B7}" type="pres">
      <dgm:prSet presAssocID="{A423AF4E-AB50-45B0-8532-F739D85173B0}" presName="vertSpace2b" presStyleCnt="0"/>
      <dgm:spPr/>
    </dgm:pt>
  </dgm:ptLst>
  <dgm:cxnLst>
    <dgm:cxn modelId="{8D6BBB10-CAA7-4076-A819-CE1F665440AD}" srcId="{956FA695-017A-445D-B685-B4D66B59BA1A}" destId="{9459D667-A6EC-4429-A9A6-95ED19F5C699}" srcOrd="2" destOrd="0" parTransId="{0030BF50-7C34-4114-9957-6728B16F3224}" sibTransId="{75042C17-7AD0-4D78-AE27-BED75A9B77FA}"/>
    <dgm:cxn modelId="{C25750BE-565F-4104-96D5-C10A3EDF6CAE}" type="presOf" srcId="{956FA695-017A-445D-B685-B4D66B59BA1A}" destId="{794347CE-DFAB-4EF7-953E-BB5C6537D948}" srcOrd="0" destOrd="0" presId="urn:microsoft.com/office/officeart/2008/layout/LinedList"/>
    <dgm:cxn modelId="{F8218E82-8420-4A39-B7A3-B19A2F60A62B}" type="presOf" srcId="{F93CDF9E-6715-48BB-88C6-16F4FEAB75DC}" destId="{DB0107D2-C73A-4A02-A7C4-FE6B65BA6916}" srcOrd="0" destOrd="0" presId="urn:microsoft.com/office/officeart/2008/layout/LinedList"/>
    <dgm:cxn modelId="{5DB590AD-3681-4DD0-A9C9-3E41CC07CCFC}" srcId="{2A7A39CF-B10D-4665-93E5-04870440840B}" destId="{956FA695-017A-445D-B685-B4D66B59BA1A}" srcOrd="0" destOrd="0" parTransId="{F5DC93E6-AFD0-40C3-A8A6-DB49EE83E236}" sibTransId="{85510E8E-4EA5-4CA1-BF86-BDB5C690A184}"/>
    <dgm:cxn modelId="{56DC8A0D-BEFD-41B9-9C7F-A1CE58C9B497}" type="presOf" srcId="{2A7A39CF-B10D-4665-93E5-04870440840B}" destId="{B19C8170-BBFA-4205-A055-32ECAF7ECD53}" srcOrd="0" destOrd="0" presId="urn:microsoft.com/office/officeart/2008/layout/LinedList"/>
    <dgm:cxn modelId="{8D174C69-52B9-4780-9746-0963E5527E79}" srcId="{956FA695-017A-445D-B685-B4D66B59BA1A}" destId="{715EA732-8BCD-445A-9396-ACBF381E43E2}" srcOrd="0" destOrd="0" parTransId="{100A58BD-0574-450D-B634-C55EA4736300}" sibTransId="{D4E91911-13BF-4667-9392-1A34023E97B2}"/>
    <dgm:cxn modelId="{8F9655F8-0A26-498E-B5B7-DACD43EFAEE5}" type="presOf" srcId="{715EA732-8BCD-445A-9396-ACBF381E43E2}" destId="{5D46A6D7-4DCD-4A58-BC68-1F196371BB7B}" srcOrd="0" destOrd="0" presId="urn:microsoft.com/office/officeart/2008/layout/LinedList"/>
    <dgm:cxn modelId="{6DCBC572-8F2E-4C9F-BF52-EF024D395C19}" type="presOf" srcId="{9459D667-A6EC-4429-A9A6-95ED19F5C699}" destId="{CDD85212-2343-4AE2-B8DD-C85D6D0A4D09}" srcOrd="0" destOrd="0" presId="urn:microsoft.com/office/officeart/2008/layout/LinedList"/>
    <dgm:cxn modelId="{ADF6639D-CBC4-4D41-B33A-232270618A60}" type="presOf" srcId="{A423AF4E-AB50-45B0-8532-F739D85173B0}" destId="{09B7D81B-28E0-4738-8A92-48C5FB6A2FF1}" srcOrd="0" destOrd="0" presId="urn:microsoft.com/office/officeart/2008/layout/LinedList"/>
    <dgm:cxn modelId="{67BA09C6-D82E-4192-ADF6-89FA98F27102}" srcId="{956FA695-017A-445D-B685-B4D66B59BA1A}" destId="{F93CDF9E-6715-48BB-88C6-16F4FEAB75DC}" srcOrd="1" destOrd="0" parTransId="{9DD26FEE-7666-48F0-9EC1-0FD8E6931577}" sibTransId="{F5FFEE9E-FA1A-4578-814C-CE2F71AEE8E0}"/>
    <dgm:cxn modelId="{F8AC2EE0-B8CE-4B30-9B2C-59F0F5A2AF19}" srcId="{956FA695-017A-445D-B685-B4D66B59BA1A}" destId="{A423AF4E-AB50-45B0-8532-F739D85173B0}" srcOrd="3" destOrd="0" parTransId="{DB988151-D9B4-455B-8852-23ADDC818DA6}" sibTransId="{B4B831F9-B030-484D-A5DA-6CFAA03C4DA7}"/>
    <dgm:cxn modelId="{D2C122C9-92D4-4FF9-916E-F7BE59322E7B}" type="presParOf" srcId="{B19C8170-BBFA-4205-A055-32ECAF7ECD53}" destId="{B3640E66-FAA9-4DED-AACA-8F50A97636D2}" srcOrd="0" destOrd="0" presId="urn:microsoft.com/office/officeart/2008/layout/LinedList"/>
    <dgm:cxn modelId="{7E4503A2-08DF-425A-9702-C68006552D04}" type="presParOf" srcId="{B19C8170-BBFA-4205-A055-32ECAF7ECD53}" destId="{B3E108D1-740B-4DF8-9AA3-F1FB7EC137E9}" srcOrd="1" destOrd="0" presId="urn:microsoft.com/office/officeart/2008/layout/LinedList"/>
    <dgm:cxn modelId="{F4256CF2-58B4-4047-AA96-A11A2922B458}" type="presParOf" srcId="{B3E108D1-740B-4DF8-9AA3-F1FB7EC137E9}" destId="{794347CE-DFAB-4EF7-953E-BB5C6537D948}" srcOrd="0" destOrd="0" presId="urn:microsoft.com/office/officeart/2008/layout/LinedList"/>
    <dgm:cxn modelId="{96585F27-BF48-4522-BCD4-38234AC0199B}" type="presParOf" srcId="{B3E108D1-740B-4DF8-9AA3-F1FB7EC137E9}" destId="{09A7DE78-9D6D-4D26-ACFE-A63291C05CBD}" srcOrd="1" destOrd="0" presId="urn:microsoft.com/office/officeart/2008/layout/LinedList"/>
    <dgm:cxn modelId="{AE2097B1-9B3B-426A-BDF8-0FF5E25705E1}" type="presParOf" srcId="{09A7DE78-9D6D-4D26-ACFE-A63291C05CBD}" destId="{F71213DC-644C-409E-8CB8-4B96B1D58A19}" srcOrd="0" destOrd="0" presId="urn:microsoft.com/office/officeart/2008/layout/LinedList"/>
    <dgm:cxn modelId="{DDF0C180-84A8-46DA-A399-56EE2BBDBC6E}" type="presParOf" srcId="{09A7DE78-9D6D-4D26-ACFE-A63291C05CBD}" destId="{5DB0A627-8E66-4DFE-8F54-08B39577E31A}" srcOrd="1" destOrd="0" presId="urn:microsoft.com/office/officeart/2008/layout/LinedList"/>
    <dgm:cxn modelId="{C2B1FA7E-9EE1-4EFC-A818-13D77AC66D7B}" type="presParOf" srcId="{5DB0A627-8E66-4DFE-8F54-08B39577E31A}" destId="{6DD2D456-EC2F-4FD7-969A-D1E8D5887F3F}" srcOrd="0" destOrd="0" presId="urn:microsoft.com/office/officeart/2008/layout/LinedList"/>
    <dgm:cxn modelId="{7A1E26B9-3A15-4E88-B6A7-B2B50DA804C0}" type="presParOf" srcId="{5DB0A627-8E66-4DFE-8F54-08B39577E31A}" destId="{5D46A6D7-4DCD-4A58-BC68-1F196371BB7B}" srcOrd="1" destOrd="0" presId="urn:microsoft.com/office/officeart/2008/layout/LinedList"/>
    <dgm:cxn modelId="{D7B450F4-4790-40CA-93E1-BB8090356C30}" type="presParOf" srcId="{5DB0A627-8E66-4DFE-8F54-08B39577E31A}" destId="{78DF930E-7F01-463E-AD57-43227F34C7CC}" srcOrd="2" destOrd="0" presId="urn:microsoft.com/office/officeart/2008/layout/LinedList"/>
    <dgm:cxn modelId="{648E579D-EC2E-4682-ADCE-EE6871F0A659}" type="presParOf" srcId="{09A7DE78-9D6D-4D26-ACFE-A63291C05CBD}" destId="{74C72870-A839-482E-8DD2-FDBDDFA8ED29}" srcOrd="2" destOrd="0" presId="urn:microsoft.com/office/officeart/2008/layout/LinedList"/>
    <dgm:cxn modelId="{237645CC-C422-473C-A967-68F5CE8B146E}" type="presParOf" srcId="{09A7DE78-9D6D-4D26-ACFE-A63291C05CBD}" destId="{89F7ACB8-3C4A-4034-AF59-4081CF2A8DCC}" srcOrd="3" destOrd="0" presId="urn:microsoft.com/office/officeart/2008/layout/LinedList"/>
    <dgm:cxn modelId="{FEEF598E-9560-4AA3-BFA3-16F75B72C26A}" type="presParOf" srcId="{09A7DE78-9D6D-4D26-ACFE-A63291C05CBD}" destId="{CF4D62F1-ED45-48E1-958F-E64FDF9A673E}" srcOrd="4" destOrd="0" presId="urn:microsoft.com/office/officeart/2008/layout/LinedList"/>
    <dgm:cxn modelId="{B6788BBE-3E46-4D32-9D4D-7ADD50C6ECC6}" type="presParOf" srcId="{CF4D62F1-ED45-48E1-958F-E64FDF9A673E}" destId="{145E5FA9-2521-4C52-8A7D-A26FD034BD34}" srcOrd="0" destOrd="0" presId="urn:microsoft.com/office/officeart/2008/layout/LinedList"/>
    <dgm:cxn modelId="{C7F28511-31E1-49CB-AB2D-DC81532CA4B7}" type="presParOf" srcId="{CF4D62F1-ED45-48E1-958F-E64FDF9A673E}" destId="{DB0107D2-C73A-4A02-A7C4-FE6B65BA6916}" srcOrd="1" destOrd="0" presId="urn:microsoft.com/office/officeart/2008/layout/LinedList"/>
    <dgm:cxn modelId="{1E61A1B9-36D1-4694-8C10-2440770295B0}" type="presParOf" srcId="{CF4D62F1-ED45-48E1-958F-E64FDF9A673E}" destId="{42EED0C3-2B4B-4568-9453-B68DC6E774CA}" srcOrd="2" destOrd="0" presId="urn:microsoft.com/office/officeart/2008/layout/LinedList"/>
    <dgm:cxn modelId="{05FD0CB5-D95C-49CE-8152-34354BFEB35C}" type="presParOf" srcId="{09A7DE78-9D6D-4D26-ACFE-A63291C05CBD}" destId="{CE47748A-818D-4521-AEAF-F8615D6529DF}" srcOrd="5" destOrd="0" presId="urn:microsoft.com/office/officeart/2008/layout/LinedList"/>
    <dgm:cxn modelId="{53FE01F6-E000-450B-BB9F-3B6B331846D7}" type="presParOf" srcId="{09A7DE78-9D6D-4D26-ACFE-A63291C05CBD}" destId="{AB6446A7-161F-4B40-BA3A-67602B5C5B20}" srcOrd="6" destOrd="0" presId="urn:microsoft.com/office/officeart/2008/layout/LinedList"/>
    <dgm:cxn modelId="{1D6CE659-42FD-4A55-91F3-A7875C83904A}" type="presParOf" srcId="{09A7DE78-9D6D-4D26-ACFE-A63291C05CBD}" destId="{CAF7164B-796B-44C6-A0FD-63567F89C755}" srcOrd="7" destOrd="0" presId="urn:microsoft.com/office/officeart/2008/layout/LinedList"/>
    <dgm:cxn modelId="{30DBB2DF-7996-4B04-A34C-6868511841E8}" type="presParOf" srcId="{CAF7164B-796B-44C6-A0FD-63567F89C755}" destId="{33A006C8-FD26-4235-AB46-308396B85888}" srcOrd="0" destOrd="0" presId="urn:microsoft.com/office/officeart/2008/layout/LinedList"/>
    <dgm:cxn modelId="{726B23EA-AC88-4EB7-BB25-6B3DD72C4FFB}" type="presParOf" srcId="{CAF7164B-796B-44C6-A0FD-63567F89C755}" destId="{CDD85212-2343-4AE2-B8DD-C85D6D0A4D09}" srcOrd="1" destOrd="0" presId="urn:microsoft.com/office/officeart/2008/layout/LinedList"/>
    <dgm:cxn modelId="{2264D16E-7935-4731-A356-191BB4C1BF4D}" type="presParOf" srcId="{CAF7164B-796B-44C6-A0FD-63567F89C755}" destId="{79052E77-31B8-4DC0-90B7-41E3A01E2C08}" srcOrd="2" destOrd="0" presId="urn:microsoft.com/office/officeart/2008/layout/LinedList"/>
    <dgm:cxn modelId="{F17A40F6-017E-4F27-92F6-ED680F128734}" type="presParOf" srcId="{09A7DE78-9D6D-4D26-ACFE-A63291C05CBD}" destId="{8D05D543-29E4-4CD7-A922-96FDEC3F6D9F}" srcOrd="8" destOrd="0" presId="urn:microsoft.com/office/officeart/2008/layout/LinedList"/>
    <dgm:cxn modelId="{8DE3C946-8B05-46F4-A56D-5E4DE04EC618}" type="presParOf" srcId="{09A7DE78-9D6D-4D26-ACFE-A63291C05CBD}" destId="{6AB49457-39CC-4CB5-8A43-829ED1F82B64}" srcOrd="9" destOrd="0" presId="urn:microsoft.com/office/officeart/2008/layout/LinedList"/>
    <dgm:cxn modelId="{57E6AE0D-0E47-4965-B1E1-3AD1B8F5DEE1}" type="presParOf" srcId="{09A7DE78-9D6D-4D26-ACFE-A63291C05CBD}" destId="{7EB3CEEA-C911-4213-B0F5-4ED0879D84CB}" srcOrd="10" destOrd="0" presId="urn:microsoft.com/office/officeart/2008/layout/LinedList"/>
    <dgm:cxn modelId="{7E31435C-CC85-434D-9D24-907E535B49B5}" type="presParOf" srcId="{7EB3CEEA-C911-4213-B0F5-4ED0879D84CB}" destId="{E80BCCC8-4210-4C03-A7D4-1D94F0CC45FE}" srcOrd="0" destOrd="0" presId="urn:microsoft.com/office/officeart/2008/layout/LinedList"/>
    <dgm:cxn modelId="{C0A56C82-AC0D-4A1C-A40A-29F686F9BC9D}" type="presParOf" srcId="{7EB3CEEA-C911-4213-B0F5-4ED0879D84CB}" destId="{09B7D81B-28E0-4738-8A92-48C5FB6A2FF1}" srcOrd="1" destOrd="0" presId="urn:microsoft.com/office/officeart/2008/layout/LinedList"/>
    <dgm:cxn modelId="{2381291E-BA8A-4445-A3BC-509335BFEB53}" type="presParOf" srcId="{7EB3CEEA-C911-4213-B0F5-4ED0879D84CB}" destId="{85807D83-5104-488B-8452-E1B2AE8669A3}" srcOrd="2" destOrd="0" presId="urn:microsoft.com/office/officeart/2008/layout/LinedList"/>
    <dgm:cxn modelId="{682C189A-3495-4D73-BC56-944AEADFFB67}" type="presParOf" srcId="{09A7DE78-9D6D-4D26-ACFE-A63291C05CBD}" destId="{F6E9C233-C7D4-49CC-ABAF-B4C7C73B0A65}" srcOrd="11" destOrd="0" presId="urn:microsoft.com/office/officeart/2008/layout/LinedList"/>
    <dgm:cxn modelId="{439E73D1-B23E-4801-B505-E861748E6569}" type="presParOf" srcId="{09A7DE78-9D6D-4D26-ACFE-A63291C05CBD}" destId="{EDFDAEF8-1958-4837-B660-6CF02ACBB9B7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6F105F-B20E-4E0D-B709-53FC4880924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E03286B-85C3-48A7-B47C-7B015C1A28C4}">
      <dgm:prSet phldrT="[Texto]" custT="1"/>
      <dgm:spPr/>
      <dgm:t>
        <a:bodyPr/>
        <a:lstStyle/>
        <a:p>
          <a:r>
            <a:rPr lang="pt-BR" sz="28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Jurisprudência da fase preparatória </a:t>
          </a:r>
        </a:p>
      </dgm:t>
    </dgm:pt>
    <dgm:pt modelId="{5A8B8218-2009-4F2B-BE97-8760C9643FEA}" type="parTrans" cxnId="{C2312F7C-200E-46D9-8E92-E3E32E856F3A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  <a:latin typeface="Calibri Light" panose="020F0302020204030204" pitchFamily="34" charset="0"/>
          </a:endParaRPr>
        </a:p>
      </dgm:t>
    </dgm:pt>
    <dgm:pt modelId="{B774E79E-CBE0-4AE2-97E6-D033DAB76F51}" type="sibTrans" cxnId="{C2312F7C-200E-46D9-8E92-E3E32E856F3A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  <a:latin typeface="Calibri Light" panose="020F0302020204030204" pitchFamily="34" charset="0"/>
          </a:endParaRPr>
        </a:p>
      </dgm:t>
    </dgm:pt>
    <dgm:pt modelId="{E4E32D52-9586-4580-AE22-496FE4CCFAE7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Jurisprudência do TCU, TCE-RJ, PGE-RJ</a:t>
          </a:r>
        </a:p>
      </dgm:t>
    </dgm:pt>
    <dgm:pt modelId="{DC0B5506-37F4-49FB-8460-A59FD2CA97DC}" type="parTrans" cxnId="{AB22945C-3556-4F72-811A-236AC5EE2D7F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  <a:latin typeface="Calibri Light" panose="020F0302020204030204" pitchFamily="34" charset="0"/>
          </a:endParaRPr>
        </a:p>
      </dgm:t>
    </dgm:pt>
    <dgm:pt modelId="{1E7F5F0F-E5E1-4A88-8797-E6C3995E327E}" type="sibTrans" cxnId="{AB22945C-3556-4F72-811A-236AC5EE2D7F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  <a:latin typeface="Calibri Light" panose="020F0302020204030204" pitchFamily="34" charset="0"/>
          </a:endParaRPr>
        </a:p>
      </dgm:t>
    </dgm:pt>
    <dgm:pt modelId="{086187C2-FA79-48A3-ABC5-7DD5F395A0F6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4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rPr>
            <a:t>Influências da jurisprudência na Lei 14.133/2021</a:t>
          </a:r>
        </a:p>
      </dgm:t>
    </dgm:pt>
    <dgm:pt modelId="{147A46E5-3713-4DF0-864A-DEA9C2A99061}" type="parTrans" cxnId="{6ED555E2-E963-43D4-B9A6-1BC0CE777A4C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  <a:latin typeface="Calibri Light" panose="020F0302020204030204" pitchFamily="34" charset="0"/>
          </a:endParaRPr>
        </a:p>
      </dgm:t>
    </dgm:pt>
    <dgm:pt modelId="{5252A085-947E-42AB-A636-BF315598F928}" type="sibTrans" cxnId="{6ED555E2-E963-43D4-B9A6-1BC0CE777A4C}">
      <dgm:prSet/>
      <dgm:spPr/>
      <dgm:t>
        <a:bodyPr/>
        <a:lstStyle/>
        <a:p>
          <a:endParaRPr lang="pt-BR">
            <a:solidFill>
              <a:schemeClr val="tx2">
                <a:lumMod val="75000"/>
              </a:schemeClr>
            </a:solidFill>
            <a:latin typeface="Calibri Light" panose="020F0302020204030204" pitchFamily="34" charset="0"/>
          </a:endParaRPr>
        </a:p>
      </dgm:t>
    </dgm:pt>
    <dgm:pt modelId="{B69630BF-EF9A-4715-841F-72758C515FEA}" type="pres">
      <dgm:prSet presAssocID="{A56F105F-B20E-4E0D-B709-53FC4880924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DCEBF39E-B973-4ADC-9719-4BD817131A51}" type="pres">
      <dgm:prSet presAssocID="{EE03286B-85C3-48A7-B47C-7B015C1A28C4}" presName="thickLine" presStyleLbl="alignNode1" presStyleIdx="0" presStyleCnt="1"/>
      <dgm:spPr/>
    </dgm:pt>
    <dgm:pt modelId="{9BEC47CF-4E62-448A-8146-691B9D710C1B}" type="pres">
      <dgm:prSet presAssocID="{EE03286B-85C3-48A7-B47C-7B015C1A28C4}" presName="horz1" presStyleCnt="0"/>
      <dgm:spPr/>
    </dgm:pt>
    <dgm:pt modelId="{EF0F98FE-DB76-47AD-90BF-4F76043CC190}" type="pres">
      <dgm:prSet presAssocID="{EE03286B-85C3-48A7-B47C-7B015C1A28C4}" presName="tx1" presStyleLbl="revTx" presStyleIdx="0" presStyleCnt="3" custScaleX="286139"/>
      <dgm:spPr/>
      <dgm:t>
        <a:bodyPr/>
        <a:lstStyle/>
        <a:p>
          <a:endParaRPr lang="pt-BR"/>
        </a:p>
      </dgm:t>
    </dgm:pt>
    <dgm:pt modelId="{6E7A3DB7-961C-4C4C-8123-F725B91B6133}" type="pres">
      <dgm:prSet presAssocID="{EE03286B-85C3-48A7-B47C-7B015C1A28C4}" presName="vert1" presStyleCnt="0"/>
      <dgm:spPr/>
    </dgm:pt>
    <dgm:pt modelId="{F408EE92-D610-4ACA-913F-35F460B449D7}" type="pres">
      <dgm:prSet presAssocID="{E4E32D52-9586-4580-AE22-496FE4CCFAE7}" presName="vertSpace2a" presStyleCnt="0"/>
      <dgm:spPr/>
    </dgm:pt>
    <dgm:pt modelId="{0EE24FB3-A4FB-48C8-989A-01E5964584A9}" type="pres">
      <dgm:prSet presAssocID="{E4E32D52-9586-4580-AE22-496FE4CCFAE7}" presName="horz2" presStyleCnt="0"/>
      <dgm:spPr/>
    </dgm:pt>
    <dgm:pt modelId="{14479F82-12AE-4DC3-9B20-647A8E8D6FDC}" type="pres">
      <dgm:prSet presAssocID="{E4E32D52-9586-4580-AE22-496FE4CCFAE7}" presName="horzSpace2" presStyleCnt="0"/>
      <dgm:spPr/>
    </dgm:pt>
    <dgm:pt modelId="{EF23353A-45C8-4DC1-BE7D-7AB9558FFAD2}" type="pres">
      <dgm:prSet presAssocID="{E4E32D52-9586-4580-AE22-496FE4CCFAE7}" presName="tx2" presStyleLbl="revTx" presStyleIdx="1" presStyleCnt="3"/>
      <dgm:spPr/>
      <dgm:t>
        <a:bodyPr/>
        <a:lstStyle/>
        <a:p>
          <a:endParaRPr lang="pt-BR"/>
        </a:p>
      </dgm:t>
    </dgm:pt>
    <dgm:pt modelId="{EE4CFE56-7F0E-41A9-8396-651758B0784C}" type="pres">
      <dgm:prSet presAssocID="{E4E32D52-9586-4580-AE22-496FE4CCFAE7}" presName="vert2" presStyleCnt="0"/>
      <dgm:spPr/>
    </dgm:pt>
    <dgm:pt modelId="{34DBBAB4-E411-4570-A2BF-A36CB01F6918}" type="pres">
      <dgm:prSet presAssocID="{E4E32D52-9586-4580-AE22-496FE4CCFAE7}" presName="thinLine2b" presStyleLbl="callout" presStyleIdx="0" presStyleCnt="2"/>
      <dgm:spPr/>
    </dgm:pt>
    <dgm:pt modelId="{6571E3C7-76EC-4766-AD57-FE3FFBB33208}" type="pres">
      <dgm:prSet presAssocID="{E4E32D52-9586-4580-AE22-496FE4CCFAE7}" presName="vertSpace2b" presStyleCnt="0"/>
      <dgm:spPr/>
    </dgm:pt>
    <dgm:pt modelId="{C9CB263D-F922-4BF6-A962-C4B847B6B804}" type="pres">
      <dgm:prSet presAssocID="{086187C2-FA79-48A3-ABC5-7DD5F395A0F6}" presName="horz2" presStyleCnt="0"/>
      <dgm:spPr/>
    </dgm:pt>
    <dgm:pt modelId="{86C213CC-7985-4837-9DF3-1357E31485A8}" type="pres">
      <dgm:prSet presAssocID="{086187C2-FA79-48A3-ABC5-7DD5F395A0F6}" presName="horzSpace2" presStyleCnt="0"/>
      <dgm:spPr/>
    </dgm:pt>
    <dgm:pt modelId="{F8542444-E4AB-417A-86E9-F03C36F35A61}" type="pres">
      <dgm:prSet presAssocID="{086187C2-FA79-48A3-ABC5-7DD5F395A0F6}" presName="tx2" presStyleLbl="revTx" presStyleIdx="2" presStyleCnt="3"/>
      <dgm:spPr/>
      <dgm:t>
        <a:bodyPr/>
        <a:lstStyle/>
        <a:p>
          <a:endParaRPr lang="pt-BR"/>
        </a:p>
      </dgm:t>
    </dgm:pt>
    <dgm:pt modelId="{24AC6BB8-D1F8-4330-B13A-DDEC758A5F52}" type="pres">
      <dgm:prSet presAssocID="{086187C2-FA79-48A3-ABC5-7DD5F395A0F6}" presName="vert2" presStyleCnt="0"/>
      <dgm:spPr/>
    </dgm:pt>
    <dgm:pt modelId="{98ACA0F4-8B1A-45BB-9001-0BBBE9FEBC42}" type="pres">
      <dgm:prSet presAssocID="{086187C2-FA79-48A3-ABC5-7DD5F395A0F6}" presName="thinLine2b" presStyleLbl="callout" presStyleIdx="1" presStyleCnt="2"/>
      <dgm:spPr/>
    </dgm:pt>
    <dgm:pt modelId="{FA4CF44C-F382-4ACD-8EEA-04F1C4619A64}" type="pres">
      <dgm:prSet presAssocID="{086187C2-FA79-48A3-ABC5-7DD5F395A0F6}" presName="vertSpace2b" presStyleCnt="0"/>
      <dgm:spPr/>
    </dgm:pt>
  </dgm:ptLst>
  <dgm:cxnLst>
    <dgm:cxn modelId="{F6CC43CB-2E39-408A-818E-36CEA9043D24}" type="presOf" srcId="{A56F105F-B20E-4E0D-B709-53FC48809243}" destId="{B69630BF-EF9A-4715-841F-72758C515FEA}" srcOrd="0" destOrd="0" presId="urn:microsoft.com/office/officeart/2008/layout/LinedList"/>
    <dgm:cxn modelId="{AB22945C-3556-4F72-811A-236AC5EE2D7F}" srcId="{EE03286B-85C3-48A7-B47C-7B015C1A28C4}" destId="{E4E32D52-9586-4580-AE22-496FE4CCFAE7}" srcOrd="0" destOrd="0" parTransId="{DC0B5506-37F4-49FB-8460-A59FD2CA97DC}" sibTransId="{1E7F5F0F-E5E1-4A88-8797-E6C3995E327E}"/>
    <dgm:cxn modelId="{6ED555E2-E963-43D4-B9A6-1BC0CE777A4C}" srcId="{EE03286B-85C3-48A7-B47C-7B015C1A28C4}" destId="{086187C2-FA79-48A3-ABC5-7DD5F395A0F6}" srcOrd="1" destOrd="0" parTransId="{147A46E5-3713-4DF0-864A-DEA9C2A99061}" sibTransId="{5252A085-947E-42AB-A636-BF315598F928}"/>
    <dgm:cxn modelId="{C2312F7C-200E-46D9-8E92-E3E32E856F3A}" srcId="{A56F105F-B20E-4E0D-B709-53FC48809243}" destId="{EE03286B-85C3-48A7-B47C-7B015C1A28C4}" srcOrd="0" destOrd="0" parTransId="{5A8B8218-2009-4F2B-BE97-8760C9643FEA}" sibTransId="{B774E79E-CBE0-4AE2-97E6-D033DAB76F51}"/>
    <dgm:cxn modelId="{A8A148A3-21C4-462C-8BDE-E79CC237F503}" type="presOf" srcId="{EE03286B-85C3-48A7-B47C-7B015C1A28C4}" destId="{EF0F98FE-DB76-47AD-90BF-4F76043CC190}" srcOrd="0" destOrd="0" presId="urn:microsoft.com/office/officeart/2008/layout/LinedList"/>
    <dgm:cxn modelId="{AABD5280-8BA2-49EF-9441-BCBBB4E6B7AE}" type="presOf" srcId="{086187C2-FA79-48A3-ABC5-7DD5F395A0F6}" destId="{F8542444-E4AB-417A-86E9-F03C36F35A61}" srcOrd="0" destOrd="0" presId="urn:microsoft.com/office/officeart/2008/layout/LinedList"/>
    <dgm:cxn modelId="{7FD5920B-3908-441F-9641-B5B84AA0B1D5}" type="presOf" srcId="{E4E32D52-9586-4580-AE22-496FE4CCFAE7}" destId="{EF23353A-45C8-4DC1-BE7D-7AB9558FFAD2}" srcOrd="0" destOrd="0" presId="urn:microsoft.com/office/officeart/2008/layout/LinedList"/>
    <dgm:cxn modelId="{664C0B77-A28E-4014-AF1D-518C2C798227}" type="presParOf" srcId="{B69630BF-EF9A-4715-841F-72758C515FEA}" destId="{DCEBF39E-B973-4ADC-9719-4BD817131A51}" srcOrd="0" destOrd="0" presId="urn:microsoft.com/office/officeart/2008/layout/LinedList"/>
    <dgm:cxn modelId="{128459A9-BAB5-4150-AB53-66643F40CEB6}" type="presParOf" srcId="{B69630BF-EF9A-4715-841F-72758C515FEA}" destId="{9BEC47CF-4E62-448A-8146-691B9D710C1B}" srcOrd="1" destOrd="0" presId="urn:microsoft.com/office/officeart/2008/layout/LinedList"/>
    <dgm:cxn modelId="{2AE5D370-ACB5-4A70-8F1D-8E4709F61C44}" type="presParOf" srcId="{9BEC47CF-4E62-448A-8146-691B9D710C1B}" destId="{EF0F98FE-DB76-47AD-90BF-4F76043CC190}" srcOrd="0" destOrd="0" presId="urn:microsoft.com/office/officeart/2008/layout/LinedList"/>
    <dgm:cxn modelId="{DA656A4E-AB51-4214-A692-3553AF09B284}" type="presParOf" srcId="{9BEC47CF-4E62-448A-8146-691B9D710C1B}" destId="{6E7A3DB7-961C-4C4C-8123-F725B91B6133}" srcOrd="1" destOrd="0" presId="urn:microsoft.com/office/officeart/2008/layout/LinedList"/>
    <dgm:cxn modelId="{A402BF76-5CC5-4AF7-ADAC-359221A86734}" type="presParOf" srcId="{6E7A3DB7-961C-4C4C-8123-F725B91B6133}" destId="{F408EE92-D610-4ACA-913F-35F460B449D7}" srcOrd="0" destOrd="0" presId="urn:microsoft.com/office/officeart/2008/layout/LinedList"/>
    <dgm:cxn modelId="{46FC3D60-BE43-43CA-BF26-EB499188BD50}" type="presParOf" srcId="{6E7A3DB7-961C-4C4C-8123-F725B91B6133}" destId="{0EE24FB3-A4FB-48C8-989A-01E5964584A9}" srcOrd="1" destOrd="0" presId="urn:microsoft.com/office/officeart/2008/layout/LinedList"/>
    <dgm:cxn modelId="{4D194D16-AFAB-45EA-9F51-AE9524425F97}" type="presParOf" srcId="{0EE24FB3-A4FB-48C8-989A-01E5964584A9}" destId="{14479F82-12AE-4DC3-9B20-647A8E8D6FDC}" srcOrd="0" destOrd="0" presId="urn:microsoft.com/office/officeart/2008/layout/LinedList"/>
    <dgm:cxn modelId="{F2E34778-E6C7-4306-8D51-F72531C4E25D}" type="presParOf" srcId="{0EE24FB3-A4FB-48C8-989A-01E5964584A9}" destId="{EF23353A-45C8-4DC1-BE7D-7AB9558FFAD2}" srcOrd="1" destOrd="0" presId="urn:microsoft.com/office/officeart/2008/layout/LinedList"/>
    <dgm:cxn modelId="{4091FABA-4073-4AAD-978F-BB8F8748BBD5}" type="presParOf" srcId="{0EE24FB3-A4FB-48C8-989A-01E5964584A9}" destId="{EE4CFE56-7F0E-41A9-8396-651758B0784C}" srcOrd="2" destOrd="0" presId="urn:microsoft.com/office/officeart/2008/layout/LinedList"/>
    <dgm:cxn modelId="{1FDAEC58-4B61-48A0-8C38-C4F4AFFD40B2}" type="presParOf" srcId="{6E7A3DB7-961C-4C4C-8123-F725B91B6133}" destId="{34DBBAB4-E411-4570-A2BF-A36CB01F6918}" srcOrd="2" destOrd="0" presId="urn:microsoft.com/office/officeart/2008/layout/LinedList"/>
    <dgm:cxn modelId="{20A1C2CC-CA94-4124-A400-C5D8F5D8D8A7}" type="presParOf" srcId="{6E7A3DB7-961C-4C4C-8123-F725B91B6133}" destId="{6571E3C7-76EC-4766-AD57-FE3FFBB33208}" srcOrd="3" destOrd="0" presId="urn:microsoft.com/office/officeart/2008/layout/LinedList"/>
    <dgm:cxn modelId="{504B09A3-9885-49F9-985E-C6B9008CAB7A}" type="presParOf" srcId="{6E7A3DB7-961C-4C4C-8123-F725B91B6133}" destId="{C9CB263D-F922-4BF6-A962-C4B847B6B804}" srcOrd="4" destOrd="0" presId="urn:microsoft.com/office/officeart/2008/layout/LinedList"/>
    <dgm:cxn modelId="{8A0425B6-C563-4D9A-8332-9C5BAD9E9C2C}" type="presParOf" srcId="{C9CB263D-F922-4BF6-A962-C4B847B6B804}" destId="{86C213CC-7985-4837-9DF3-1357E31485A8}" srcOrd="0" destOrd="0" presId="urn:microsoft.com/office/officeart/2008/layout/LinedList"/>
    <dgm:cxn modelId="{6DAA048F-9B35-4812-B399-9C7C8E0F64A4}" type="presParOf" srcId="{C9CB263D-F922-4BF6-A962-C4B847B6B804}" destId="{F8542444-E4AB-417A-86E9-F03C36F35A61}" srcOrd="1" destOrd="0" presId="urn:microsoft.com/office/officeart/2008/layout/LinedList"/>
    <dgm:cxn modelId="{3019BE23-9BC4-4B6B-8DB2-F1AC02804E16}" type="presParOf" srcId="{C9CB263D-F922-4BF6-A962-C4B847B6B804}" destId="{24AC6BB8-D1F8-4330-B13A-DDEC758A5F52}" srcOrd="2" destOrd="0" presId="urn:microsoft.com/office/officeart/2008/layout/LinedList"/>
    <dgm:cxn modelId="{6C6FC7DA-FEFB-4D4B-AFA9-69B1C9900CBA}" type="presParOf" srcId="{6E7A3DB7-961C-4C4C-8123-F725B91B6133}" destId="{98ACA0F4-8B1A-45BB-9001-0BBBE9FEBC42}" srcOrd="5" destOrd="0" presId="urn:microsoft.com/office/officeart/2008/layout/LinedList"/>
    <dgm:cxn modelId="{BABF52F8-F580-4477-9AA4-9A7036A48972}" type="presParOf" srcId="{6E7A3DB7-961C-4C4C-8123-F725B91B6133}" destId="{FA4CF44C-F382-4ACD-8EEA-04F1C4619A64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F2A7-362C-4F06-9B79-3A31CC634292}" type="datetimeFigureOut">
              <a:rPr lang="pt-BR" smtClean="0"/>
              <a:pPr/>
              <a:t>28/06/2021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000F-46D7-4CED-A704-87833EAE41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160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F2A7-362C-4F06-9B79-3A31CC634292}" type="datetimeFigureOut">
              <a:rPr lang="pt-BR" smtClean="0"/>
              <a:pPr/>
              <a:t>28/06/2021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000F-46D7-4CED-A704-87833EAE41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8534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F2A7-362C-4F06-9B79-3A31CC634292}" type="datetimeFigureOut">
              <a:rPr lang="pt-BR" smtClean="0"/>
              <a:pPr/>
              <a:t>28/06/2021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000F-46D7-4CED-A704-87833EAE41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8120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F2A7-362C-4F06-9B79-3A31CC634292}" type="datetimeFigureOut">
              <a:rPr lang="pt-BR" smtClean="0"/>
              <a:pPr/>
              <a:t>28/06/2021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000F-46D7-4CED-A704-87833EAE41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4460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F2A7-362C-4F06-9B79-3A31CC634292}" type="datetimeFigureOut">
              <a:rPr lang="pt-BR" smtClean="0"/>
              <a:pPr/>
              <a:t>28/06/2021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000F-46D7-4CED-A704-87833EAE41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0640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F2A7-362C-4F06-9B79-3A31CC634292}" type="datetimeFigureOut">
              <a:rPr lang="pt-BR" smtClean="0"/>
              <a:pPr/>
              <a:t>28/06/2021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000F-46D7-4CED-A704-87833EAE41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9075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F2A7-362C-4F06-9B79-3A31CC634292}" type="datetimeFigureOut">
              <a:rPr lang="pt-BR" smtClean="0"/>
              <a:pPr/>
              <a:t>28/06/2021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000F-46D7-4CED-A704-87833EAE41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2193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F2A7-362C-4F06-9B79-3A31CC634292}" type="datetimeFigureOut">
              <a:rPr lang="pt-BR" smtClean="0"/>
              <a:pPr/>
              <a:t>28/06/2021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000F-46D7-4CED-A704-87833EAE41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2735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F2A7-362C-4F06-9B79-3A31CC634292}" type="datetimeFigureOut">
              <a:rPr lang="pt-BR" smtClean="0"/>
              <a:pPr/>
              <a:t>28/06/2021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000F-46D7-4CED-A704-87833EAE41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063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F2A7-362C-4F06-9B79-3A31CC634292}" type="datetimeFigureOut">
              <a:rPr lang="pt-BR" smtClean="0"/>
              <a:pPr/>
              <a:t>28/06/2021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000F-46D7-4CED-A704-87833EAE41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5937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F2A7-362C-4F06-9B79-3A31CC634292}" type="datetimeFigureOut">
              <a:rPr lang="pt-BR" smtClean="0"/>
              <a:pPr/>
              <a:t>28/06/2021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000F-46D7-4CED-A704-87833EAE41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9785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BF2A7-362C-4F06-9B79-3A31CC634292}" type="datetimeFigureOut">
              <a:rPr lang="pt-BR" smtClean="0"/>
              <a:pPr/>
              <a:t>28/06/2021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3000F-46D7-4CED-A704-87833EAE41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4737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3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diagramColors" Target="../diagrams/colors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diagramColors" Target="../diagrams/colors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dterc.sp.gov.br/" TargetMode="External"/><Relationship Id="rId3" Type="http://schemas.openxmlformats.org/officeDocument/2006/relationships/image" Target="../media/image5.png"/><Relationship Id="rId7" Type="http://schemas.openxmlformats.org/officeDocument/2006/relationships/hyperlink" Target="http://paineldeprecos.planejamento.gov.br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ompras.rj.gov.br/Portal-Siga" TargetMode="External"/><Relationship Id="rId11" Type="http://schemas.openxmlformats.org/officeDocument/2006/relationships/hyperlink" Target="http://www.rio.rj.gov.br/web/cgm/tabelas" TargetMode="External"/><Relationship Id="rId5" Type="http://schemas.openxmlformats.org/officeDocument/2006/relationships/image" Target="../media/image7.png"/><Relationship Id="rId10" Type="http://schemas.openxmlformats.org/officeDocument/2006/relationships/hyperlink" Target="https://www.tcerj.tc.br/portalnovo/pagina/banco-de-precos" TargetMode="External"/><Relationship Id="rId4" Type="http://schemas.openxmlformats.org/officeDocument/2006/relationships/image" Target="../media/image6.png"/><Relationship Id="rId9" Type="http://schemas.openxmlformats.org/officeDocument/2006/relationships/hyperlink" Target="https://www.gov.br/compras/pt-br/centrais-de-conteudo/cadernos-de-logistica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5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diagramColors" Target="../diagrams/colors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package" Target="../embeddings/Planilha_do_Microsoft_Office_Excel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6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diagramColors" Target="../diagrams/colors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7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diagramColors" Target="../diagrams/colors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pge.rj.gov.br/entendimentos/" TargetMode="External"/><Relationship Id="rId3" Type="http://schemas.openxmlformats.org/officeDocument/2006/relationships/image" Target="../media/image5.png"/><Relationship Id="rId7" Type="http://schemas.openxmlformats.org/officeDocument/2006/relationships/hyperlink" Target="https://www.tcerj.tc.br/portalnovo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ortal.tcu.gov.br/jurisprudencia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mpras.rj.gov.br/Portal-Siga/Legislacao/listar.action" TargetMode="External"/><Relationship Id="rId3" Type="http://schemas.openxmlformats.org/officeDocument/2006/relationships/image" Target="../media/image5.png"/><Relationship Id="rId7" Type="http://schemas.openxmlformats.org/officeDocument/2006/relationships/hyperlink" Target="http://www.planalto.gov.br/ccivil_03/leis/lcp/lcp123.ht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lanalto.gov.br/ccivil_03/_Ato2019-2022/2021/Lei/L14133.htm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s://www.gov.br/participamaisbrasil/in-estudo-tecnico-prelimina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v.br/compras/pt-br/acesso-a-informacao/legislacao/instrucoes-normativas/instrucao-normativa-no-40-de-22-de-maio-de-2020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s://www.gov.br/participamaisbrasil/in-pesquisa-de-preco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v.br/compras/pt-br/acesso-a-informacao/legislacao/instrucoes-normativas/instrucao-normativa-no-73-de-5-de-agosto-de-2020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zenite.blog.br/quadro-comparativo-nova-lei-de-licitacoes/" TargetMode="External"/><Relationship Id="rId3" Type="http://schemas.openxmlformats.org/officeDocument/2006/relationships/image" Target="../media/image5.png"/><Relationship Id="rId7" Type="http://schemas.openxmlformats.org/officeDocument/2006/relationships/hyperlink" Target="https://www.conjur.com.br/2021-mar-23/opiniao-matriz-riscos-lei-licitacoe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novecapacitacao.com.br/a-nova-lei-de-licitacoes-avancos-ou-mais-do-mesmo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njur.com.br/2021-abr-05/opiniao-lei-licitacoes-jurisprudencia-tcu" TargetMode="External"/><Relationship Id="rId3" Type="http://schemas.openxmlformats.org/officeDocument/2006/relationships/image" Target="../media/image5.png"/><Relationship Id="rId7" Type="http://schemas.openxmlformats.org/officeDocument/2006/relationships/hyperlink" Target="https://blog.editoramizuno.com.br/apos-a-nova-lei-de-licitacoe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mprasnet.gov.br/banner/seguro/Diretrizes-OCDE.pdf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diagramColors" Target="../diagrams/colors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diagramColors" Target="../diagrams/colors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4482" y="764704"/>
            <a:ext cx="7017969" cy="54006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467" y="6093296"/>
            <a:ext cx="9144000" cy="14401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0" y="6381328"/>
            <a:ext cx="9144000" cy="1440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7" y="332656"/>
            <a:ext cx="91694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5" y="598394"/>
            <a:ext cx="91694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03032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BC49DB6D-83A1-452D-B29A-BD13082566DD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Parâmetros para Pesquisa de Preços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447B362-2E2A-4557-8F3C-034F062B9AA3}"/>
              </a:ext>
            </a:extLst>
          </p:cNvPr>
          <p:cNvSpPr txBox="1"/>
          <p:nvPr/>
        </p:nvSpPr>
        <p:spPr>
          <a:xfrm>
            <a:off x="395536" y="1718806"/>
            <a:ext cx="820891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III - utilização de dados de pesquisa publicada em mídia especializada, de tabela de referência formalmente aprovada pelo Poder Executivo federal e de sítios eletrônicos especializados ou de domínio amplo, desde que contenham a data e hora de acesso;</a:t>
            </a:r>
          </a:p>
          <a:p>
            <a:pPr algn="just"/>
            <a:endParaRPr lang="pt-BR" sz="1800" b="0" i="0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algn="just"/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IV - pesquisa direta com no mínimo 3 (três) fornecedores, mediante solicitação formal de cotação, desde que seja apresentada justificativa da escolha desses fornecedores e que não tenham sido obtidos os orçamentos com mais de 6 (seis) meses de antecedência da data de divulgação do edital;</a:t>
            </a:r>
          </a:p>
          <a:p>
            <a:pPr algn="just"/>
            <a:endParaRPr lang="pt-BR" sz="1800" b="0" i="0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algn="just"/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V - pesquisa na base nacional de notas fiscais eletrônicas, na forma de regulamento.</a:t>
            </a: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19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BC49DB6D-83A1-452D-B29A-BD13082566DD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Definição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447B362-2E2A-4557-8F3C-034F062B9AA3}"/>
              </a:ext>
            </a:extLst>
          </p:cNvPr>
          <p:cNvSpPr txBox="1"/>
          <p:nvPr/>
        </p:nvSpPr>
        <p:spPr>
          <a:xfrm>
            <a:off x="611560" y="1698481"/>
            <a:ext cx="7632848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Decreto Estadual nº 46.642/2019 (Art. 21) </a:t>
            </a:r>
          </a:p>
          <a:p>
            <a:pPr algn="just"/>
            <a:endParaRPr lang="pt-BR" b="1" i="0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algn="just"/>
            <a:r>
              <a:rPr lang="pt-BR" sz="24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Art. 21 </a:t>
            </a:r>
            <a:r>
              <a:rPr lang="pt-BR" sz="24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- Serão utilizados, como metodologia para obtenção do preço de referência para a contratação, </a:t>
            </a:r>
            <a:r>
              <a:rPr lang="pt-BR" sz="24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 média, a mediana ou o menor dos valores</a:t>
            </a:r>
            <a:r>
              <a:rPr lang="pt-BR" sz="24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 obtidos na pesquisa de preços, desde que o cálculo incida sobre um conjunto de três ou mais preços, oriundos de um ou mais dos parâmetros previstos no art. 20.</a:t>
            </a:r>
          </a:p>
        </p:txBody>
      </p:sp>
    </p:spTree>
    <p:extLst>
      <p:ext uri="{BB962C8B-B14F-4D97-AF65-F5344CB8AC3E}">
        <p14:creationId xmlns:p14="http://schemas.microsoft.com/office/powerpoint/2010/main" xmlns="" val="821257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BC49DB6D-83A1-452D-B29A-BD13082566DD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Definição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447B362-2E2A-4557-8F3C-034F062B9AA3}"/>
              </a:ext>
            </a:extLst>
          </p:cNvPr>
          <p:cNvSpPr txBox="1"/>
          <p:nvPr/>
        </p:nvSpPr>
        <p:spPr>
          <a:xfrm>
            <a:off x="611560" y="1338441"/>
            <a:ext cx="763284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Decreto Estadual nº 46.642/2019 (Art. 22) – Boas Práticas das Contratações</a:t>
            </a:r>
          </a:p>
          <a:p>
            <a:pPr algn="just"/>
            <a:endParaRPr lang="pt-BR" b="1" i="0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algn="just"/>
            <a:r>
              <a:rPr lang="pt-BR" sz="24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Art. 22 </a:t>
            </a:r>
            <a:r>
              <a:rPr lang="pt-BR" sz="24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- Para a observância do disposto no art. 20 deste Decreto, a pesquisa de preços deverá ser apresentada por meio de orçamento detalhado em planilhas que expresse a composição dos custos unitários, além de </a:t>
            </a:r>
            <a:r>
              <a:rPr lang="pt-BR" sz="24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Relatório analítico </a:t>
            </a:r>
            <a:r>
              <a:rPr lang="pt-BR" sz="24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contendo o </a:t>
            </a:r>
            <a:r>
              <a:rPr lang="pt-BR" sz="24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descritivo dos métodos adotados para formação dos preços de referência e do orçamento estimado para a contratação</a:t>
            </a:r>
            <a:r>
              <a:rPr lang="pt-BR" sz="24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50924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BC49DB6D-83A1-452D-B29A-BD13082566DD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Elementos Essenciais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447B362-2E2A-4557-8F3C-034F062B9AA3}"/>
              </a:ext>
            </a:extLst>
          </p:cNvPr>
          <p:cNvSpPr txBox="1"/>
          <p:nvPr/>
        </p:nvSpPr>
        <p:spPr>
          <a:xfrm>
            <a:off x="611560" y="1124744"/>
            <a:ext cx="7632848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Decreto Estadual nº 46.642/2019 (Art. 22) – Boas Práticas das Contratações</a:t>
            </a:r>
          </a:p>
          <a:p>
            <a:pPr algn="just"/>
            <a:endParaRPr lang="pt-BR" b="1" i="0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algn="just"/>
            <a:r>
              <a:rPr lang="pt-BR" sz="20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Parágrafo Único </a:t>
            </a:r>
            <a:r>
              <a:rPr lang="pt-BR" sz="20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- O Relatório analítico previsto no caput deste dispositivo deve conter todos os atos e documentos que demonstrem os meios utilizados para a pesquisa de preços, apontando os </a:t>
            </a:r>
            <a:r>
              <a:rPr lang="pt-BR" sz="200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parâmetros utilizados e os eventualmente frustrados, com prova e data de acesso às fontes, inclusive as indisponíveis e as sem preços registrados; a fundamentação </a:t>
            </a:r>
            <a:r>
              <a:rPr lang="pt-BR" sz="20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para desconsideração de determinados preços encontrados, quando cabível; além da identificação do(s) servidor(es) responsável(</a:t>
            </a:r>
            <a:r>
              <a:rPr lang="pt-BR" sz="2000" b="0" i="0" u="none" strike="noStrike" baseline="0" dirty="0" err="1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is</a:t>
            </a:r>
            <a:r>
              <a:rPr lang="pt-BR" sz="20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) pela elaboração de cada etapa da pesquisa.</a:t>
            </a:r>
            <a:endParaRPr lang="pt-BR" sz="20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9365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06785FDE-BCD1-496F-9EA4-8A94E051D5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049818290"/>
              </p:ext>
            </p:extLst>
          </p:nvPr>
        </p:nvGraphicFramePr>
        <p:xfrm>
          <a:off x="683568" y="404664"/>
          <a:ext cx="8064896" cy="4824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3997825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06785FDE-BCD1-496F-9EA4-8A94E051D5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463388514"/>
              </p:ext>
            </p:extLst>
          </p:nvPr>
        </p:nvGraphicFramePr>
        <p:xfrm>
          <a:off x="683568" y="404664"/>
          <a:ext cx="8064896" cy="5184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3276174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7F2DAE13-5687-4849-BB91-5B5D67938897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Links de acesso para pesquisa de preços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63B5F352-20AB-4F3B-BD94-B8307B3C0320}"/>
              </a:ext>
            </a:extLst>
          </p:cNvPr>
          <p:cNvSpPr txBox="1"/>
          <p:nvPr/>
        </p:nvSpPr>
        <p:spPr>
          <a:xfrm>
            <a:off x="395536" y="1196752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Portal de Compras do Estado do Rio de Janeiro: </a:t>
            </a:r>
            <a:r>
              <a:rPr lang="pt-BR" u="sng" dirty="0">
                <a:latin typeface="Calibri Light" panose="020F0302020204030204" pitchFamily="34" charset="0"/>
                <a:cs typeface="Calibri Light" panose="020F0302020204030204" pitchFamily="34" charset="0"/>
                <a:hlinkClick r:id="rId6"/>
              </a:rPr>
              <a:t>https://www.compras.rj.gov.br/Portal-Siga</a:t>
            </a:r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Painel de Compras do Governo Federal: </a:t>
            </a:r>
            <a:r>
              <a:rPr lang="pt-BR" u="sng" dirty="0">
                <a:latin typeface="Calibri Light" panose="020F0302020204030204" pitchFamily="34" charset="0"/>
                <a:cs typeface="Calibri Light" panose="020F0302020204030204" pitchFamily="34" charset="0"/>
                <a:hlinkClick r:id="rId7"/>
              </a:rPr>
              <a:t>http://paineldeprecos.planejamento.gov.br/</a:t>
            </a:r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endParaRPr lang="pt-BR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Cadernos de Estudos Técnicos de Serviços Terceirizados do Estado de São Paulo</a:t>
            </a: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u="sng" dirty="0">
                <a:latin typeface="Calibri Light" panose="020F0302020204030204" pitchFamily="34" charset="0"/>
                <a:cs typeface="Calibri Light" panose="020F0302020204030204" pitchFamily="34" charset="0"/>
                <a:hlinkClick r:id="rId8"/>
              </a:rPr>
              <a:t>www.cadterc.sp.gov.br</a:t>
            </a:r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Cadernos Logísticos do Governo Federal</a:t>
            </a: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u="sng" dirty="0">
                <a:latin typeface="Calibri Light" panose="020F0302020204030204" pitchFamily="34" charset="0"/>
                <a:cs typeface="Calibri Light" panose="020F0302020204030204" pitchFamily="34" charset="0"/>
                <a:hlinkClick r:id="rId9"/>
              </a:rPr>
              <a:t>https://www.gov.br/compras/pt-br/centrais-de-conteudo/cadernos-de-logistica</a:t>
            </a:r>
            <a:endParaRPr lang="pt-BR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Banco de Preços TCE/RJ - FGV</a:t>
            </a: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u="sng" dirty="0">
                <a:latin typeface="Calibri Light" panose="020F0302020204030204" pitchFamily="34" charset="0"/>
                <a:cs typeface="Calibri Light" panose="020F0302020204030204" pitchFamily="34" charset="0"/>
                <a:hlinkClick r:id="rId10"/>
              </a:rPr>
              <a:t>https://www.tcerj.tc.br/portalnovo/pagina/banco-de-precos</a:t>
            </a:r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Tabelas Referenciais de Preços TCM/FGV/MRJ: </a:t>
            </a:r>
            <a:r>
              <a:rPr lang="pt-BR" u="sng" dirty="0">
                <a:latin typeface="Calibri Light" panose="020F0302020204030204" pitchFamily="34" charset="0"/>
                <a:cs typeface="Calibri Light" panose="020F0302020204030204" pitchFamily="34" charset="0"/>
                <a:hlinkClick r:id="rId11"/>
              </a:rPr>
              <a:t>http://www.rio.rj.gov.br/web/cgm/tabelas</a:t>
            </a:r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9539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xmlns="" id="{32D960ED-41CB-45FF-A733-94C629DF34BC}"/>
              </a:ext>
            </a:extLst>
          </p:cNvPr>
          <p:cNvGraphicFramePr/>
          <p:nvPr/>
        </p:nvGraphicFramePr>
        <p:xfrm>
          <a:off x="827584" y="1597248"/>
          <a:ext cx="7645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7F2DAE13-5687-4849-BB91-5B5D67938897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Tratamento Estatístico</a:t>
            </a:r>
          </a:p>
        </p:txBody>
      </p:sp>
    </p:spTree>
    <p:extLst>
      <p:ext uri="{BB962C8B-B14F-4D97-AF65-F5344CB8AC3E}">
        <p14:creationId xmlns:p14="http://schemas.microsoft.com/office/powerpoint/2010/main" xmlns="" val="2574343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7F2DAE13-5687-4849-BB91-5B5D67938897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Planilha de Saneamento de Preços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CB750C35-235A-466E-BA8E-75A8342FE175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412776"/>
            <a:ext cx="7632848" cy="3816424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</p:pic>
      <p:sp>
        <p:nvSpPr>
          <p:cNvPr id="13" name="Seta: para a Esquerda 12">
            <a:extLst>
              <a:ext uri="{FF2B5EF4-FFF2-40B4-BE49-F238E27FC236}">
                <a16:creationId xmlns:a16="http://schemas.microsoft.com/office/drawing/2014/main" xmlns="" id="{D4ED304C-A3F2-43C9-A759-B7AFE10B993C}"/>
              </a:ext>
            </a:extLst>
          </p:cNvPr>
          <p:cNvSpPr/>
          <p:nvPr/>
        </p:nvSpPr>
        <p:spPr>
          <a:xfrm rot="18873125">
            <a:off x="6725055" y="2260002"/>
            <a:ext cx="864096" cy="139621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56369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7F2DAE13-5687-4849-BB91-5B5D67938897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Planilha de Saneamento de Preços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CE2D3CB8-34A4-4292-A949-91413517FD8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412776"/>
            <a:ext cx="7704856" cy="3672408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56228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BC49DB6D-83A1-452D-B29A-BD13082566DD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Esclarecimentos – Aula 24/06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447B362-2E2A-4557-8F3C-034F062B9AA3}"/>
              </a:ext>
            </a:extLst>
          </p:cNvPr>
          <p:cNvSpPr txBox="1"/>
          <p:nvPr/>
        </p:nvSpPr>
        <p:spPr>
          <a:xfrm>
            <a:off x="611560" y="1052736"/>
            <a:ext cx="7632848" cy="4089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Subcontratação</a:t>
            </a:r>
          </a:p>
          <a:p>
            <a:pPr algn="just"/>
            <a:endParaRPr lang="pt-BR" sz="2400" b="1" i="0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Nas con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tratações com fundamento no inciso III do art. 74 (inexigibilidade) é </a:t>
            </a:r>
            <a:r>
              <a:rPr lang="pt-BR" sz="1800" b="1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vedada a subcontratação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 de empresas ou a atuação de profissionais distintos daqueles que tenham justificado a inexigibilidade (§ 4º)</a:t>
            </a:r>
          </a:p>
          <a:p>
            <a:pPr marL="720000" algn="r">
              <a:lnSpc>
                <a:spcPct val="107000"/>
              </a:lnSpc>
              <a:spcAft>
                <a:spcPts val="800"/>
              </a:spcAft>
            </a:pPr>
            <a:r>
              <a:rPr lang="pt-BR" sz="1800" i="1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III - contratação dos seguintes serviços técnicos especializados de natureza predominantemente intelectual com profissionais ou empresas de notória especialização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§ 2º Regulamento ou edital de licitação poderão </a:t>
            </a:r>
            <a:r>
              <a:rPr lang="pt-BR" sz="1800" b="1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vedar, restringir ou estabelecer condições para a subcontratação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 (art. 122 – Subcontratação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na 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execução contratual)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solidFill>
                <a:schemeClr val="tx2">
                  <a:lumMod val="75000"/>
                </a:schemeClr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8693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7F2DAE13-5687-4849-BB91-5B5D67938897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Quadro Resumo</a:t>
            </a: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xmlns="" id="{54B6F6D6-6A8F-4CC2-B127-57602EC2F9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0409054"/>
              </p:ext>
            </p:extLst>
          </p:nvPr>
        </p:nvGraphicFramePr>
        <p:xfrm>
          <a:off x="595313" y="1700808"/>
          <a:ext cx="7954962" cy="2971800"/>
        </p:xfrm>
        <a:graphic>
          <a:graphicData uri="http://schemas.openxmlformats.org/presentationml/2006/ole">
            <p:oleObj spid="_x0000_s1026" name="Worksheet" r:id="rId7" imgW="7955244" imgH="2971747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95705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7F2DAE13-5687-4849-BB91-5B5D67938897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Caráter Sigiloso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E8273905-61E4-4CA6-82F2-15ED201771D8}"/>
              </a:ext>
            </a:extLst>
          </p:cNvPr>
          <p:cNvSpPr txBox="1"/>
          <p:nvPr/>
        </p:nvSpPr>
        <p:spPr>
          <a:xfrm>
            <a:off x="323528" y="1124744"/>
            <a:ext cx="842493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Art. 24 da NLLC</a:t>
            </a:r>
          </a:p>
          <a:p>
            <a:pPr algn="just"/>
            <a:endParaRPr lang="pt-BR" sz="2000" b="0" i="0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algn="r"/>
            <a:r>
              <a:rPr lang="pt-BR" sz="2000" b="0" i="1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“Art. 24. Desde que </a:t>
            </a:r>
            <a:r>
              <a:rPr lang="pt-BR" sz="2000" b="1" i="1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justificado</a:t>
            </a:r>
            <a:r>
              <a:rPr lang="pt-BR" sz="2000" b="0" i="1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, o orçamento estimado da contratação poderá ter </a:t>
            </a:r>
            <a:r>
              <a:rPr lang="pt-BR" sz="2000" b="1" i="1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caráter sigiloso</a:t>
            </a:r>
            <a:r>
              <a:rPr lang="pt-BR" sz="2000" b="0" i="1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, sem prejuízo da divulgação do detalhamento dos quantitativos e das demais informações necessárias para a elaboração das propostas.”</a:t>
            </a:r>
          </a:p>
          <a:p>
            <a:pPr algn="r"/>
            <a:endParaRPr lang="pt-BR" sz="2000" b="0" i="1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Justificativa</a:t>
            </a:r>
            <a:endParaRPr lang="pt-BR" sz="20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Garantir o máximo de competição possível;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Evitar a formação de cartéis ou a materialização de propostas mais caras para a Administração, já tendo os concorrentes ciência de seu preço de reserva;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Diretriz seguida pela Organização para a Cooperação e Desenvolvimento Econômico (OCDE): boa prática nas contratações públicas para evitar conluio.</a:t>
            </a:r>
          </a:p>
          <a:p>
            <a:pPr algn="just"/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08804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55" name="Google Shape;96;p2">
            <a:extLst>
              <a:ext uri="{FF2B5EF4-FFF2-40B4-BE49-F238E27FC236}">
                <a16:creationId xmlns:a16="http://schemas.microsoft.com/office/drawing/2014/main" xmlns="" id="{D483D3BC-6264-4C7B-873F-3509F46F4554}"/>
              </a:ext>
            </a:extLst>
          </p:cNvPr>
          <p:cNvSpPr txBox="1">
            <a:spLocks/>
          </p:cNvSpPr>
          <p:nvPr/>
        </p:nvSpPr>
        <p:spPr>
          <a:xfrm>
            <a:off x="796833" y="1428094"/>
            <a:ext cx="8671711" cy="113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buNone/>
            </a:pPr>
            <a:endParaRPr lang="pt-BR" sz="2000" dirty="0">
              <a:solidFill>
                <a:schemeClr val="tx2">
                  <a:lumMod val="75000"/>
                </a:schemeClr>
              </a:solidFill>
              <a:latin typeface="Lato Heavy" panose="020B0604020202020204" charset="0"/>
            </a:endParaRPr>
          </a:p>
          <a:p>
            <a:pPr>
              <a:lnSpc>
                <a:spcPct val="70000"/>
              </a:lnSpc>
              <a:buNone/>
            </a:pPr>
            <a:endParaRPr lang="pt-BR" sz="2000" dirty="0">
              <a:solidFill>
                <a:schemeClr val="tx2">
                  <a:lumMod val="75000"/>
                </a:schemeClr>
              </a:solidFill>
              <a:latin typeface="Lato Heavy" panose="020B0604020202020204" charset="0"/>
            </a:endParaRPr>
          </a:p>
          <a:p>
            <a:pPr>
              <a:lnSpc>
                <a:spcPct val="70000"/>
              </a:lnSpc>
              <a:buNone/>
            </a:pPr>
            <a:endParaRPr lang="pt-BR" sz="2000" dirty="0">
              <a:solidFill>
                <a:schemeClr val="tx2">
                  <a:lumMod val="75000"/>
                </a:schemeClr>
              </a:solidFill>
              <a:latin typeface="Lato Heavy" panose="020B0604020202020204" charset="0"/>
            </a:endParaRPr>
          </a:p>
          <a:p>
            <a:pPr>
              <a:lnSpc>
                <a:spcPct val="70000"/>
              </a:lnSpc>
              <a:buNone/>
            </a:pPr>
            <a:endParaRPr lang="pt-BR" sz="2000" dirty="0">
              <a:solidFill>
                <a:schemeClr val="tx2">
                  <a:lumMod val="75000"/>
                </a:schemeClr>
              </a:solidFill>
              <a:latin typeface="Lato Heavy" panose="020B0604020202020204" charset="0"/>
            </a:endParaRPr>
          </a:p>
          <a:p>
            <a:pPr>
              <a:lnSpc>
                <a:spcPct val="70000"/>
              </a:lnSpc>
              <a:buNone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Lato Heavy" panose="020B0604020202020204" charset="0"/>
              </a:rPr>
              <a:t>DÚVIDAS,                  </a:t>
            </a:r>
          </a:p>
          <a:p>
            <a:pPr>
              <a:lnSpc>
                <a:spcPct val="70000"/>
              </a:lnSpc>
              <a:buNone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Lato Heavy" panose="020B0604020202020204" charset="0"/>
              </a:rPr>
              <a:t>                                  ESCLARECIMENTOS, </a:t>
            </a:r>
          </a:p>
          <a:p>
            <a:pPr>
              <a:lnSpc>
                <a:spcPct val="70000"/>
              </a:lnSpc>
              <a:buNone/>
            </a:pPr>
            <a:endParaRPr lang="pt-BR" sz="2000" dirty="0">
              <a:solidFill>
                <a:schemeClr val="tx2">
                  <a:lumMod val="75000"/>
                </a:schemeClr>
              </a:solidFill>
              <a:latin typeface="Lato Heavy" panose="020B0604020202020204" charset="0"/>
            </a:endParaRPr>
          </a:p>
          <a:p>
            <a:pPr>
              <a:lnSpc>
                <a:spcPct val="70000"/>
              </a:lnSpc>
              <a:buNone/>
            </a:pPr>
            <a:endParaRPr lang="pt-BR" sz="2000" dirty="0">
              <a:solidFill>
                <a:schemeClr val="tx2">
                  <a:lumMod val="75000"/>
                </a:schemeClr>
              </a:solidFill>
              <a:latin typeface="Lato Heavy" panose="020B0604020202020204" charset="0"/>
            </a:endParaRPr>
          </a:p>
          <a:p>
            <a:pPr marL="5400000">
              <a:lnSpc>
                <a:spcPct val="70000"/>
              </a:lnSpc>
              <a:buNone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Lato Heavy" panose="020B0604020202020204" charset="0"/>
              </a:rPr>
              <a:t>                                                                                                       COMENTÁRIOS....</a:t>
            </a:r>
          </a:p>
        </p:txBody>
      </p:sp>
      <p:pic>
        <p:nvPicPr>
          <p:cNvPr id="57" name="Picture 2">
            <a:extLst>
              <a:ext uri="{FF2B5EF4-FFF2-40B4-BE49-F238E27FC236}">
                <a16:creationId xmlns:a16="http://schemas.microsoft.com/office/drawing/2014/main" xmlns="" id="{AE3A3B26-5958-47D0-969E-A877E01BE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6918" y="377063"/>
            <a:ext cx="1717170" cy="17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>
            <a:extLst>
              <a:ext uri="{FF2B5EF4-FFF2-40B4-BE49-F238E27FC236}">
                <a16:creationId xmlns:a16="http://schemas.microsoft.com/office/drawing/2014/main" xmlns="" id="{72A334D6-CF47-4A98-8B0B-077B6514E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134" y="3616909"/>
            <a:ext cx="2205334" cy="156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Imagem 58">
            <a:extLst>
              <a:ext uri="{FF2B5EF4-FFF2-40B4-BE49-F238E27FC236}">
                <a16:creationId xmlns:a16="http://schemas.microsoft.com/office/drawing/2014/main" xmlns="" id="{9FCFF764-DB81-406E-A1CF-451EA5D6949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12162" y="3946369"/>
            <a:ext cx="2177056" cy="150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5446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5D99DB9C-6F0A-4308-A0FB-D01CB2526C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80127073"/>
              </p:ext>
            </p:extLst>
          </p:nvPr>
        </p:nvGraphicFramePr>
        <p:xfrm>
          <a:off x="1043608" y="764704"/>
          <a:ext cx="7272808" cy="3974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1249627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7F2DAE13-5687-4849-BB91-5B5D67938897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Elementos Essenciais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E8273905-61E4-4CA6-82F2-15ED201771D8}"/>
              </a:ext>
            </a:extLst>
          </p:cNvPr>
          <p:cNvSpPr txBox="1"/>
          <p:nvPr/>
        </p:nvSpPr>
        <p:spPr>
          <a:xfrm>
            <a:off x="611560" y="1124744"/>
            <a:ext cx="7776864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Padronização</a:t>
            </a:r>
            <a:endParaRPr lang="pt-BR" sz="1800" b="0" i="0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Art. 19, inciso IV da NLLC: estabelece que os órgãos da Administração com competências regulamentares relativas às atividades de licitações e </a:t>
            </a:r>
            <a:r>
              <a:rPr lang="pt-BR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contratos deverão instituir, com auxílio dos órgãos de assessoramento jurídico e de controle interno, modelos de minutas de editais, de termos de referência, de contratos padronizados e de outros documentos. </a:t>
            </a:r>
          </a:p>
          <a:p>
            <a:pPr algn="just"/>
            <a:endParaRPr lang="pt-BR" b="0" i="0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Art. 25, parágrafo 1º da NLLC: adoção de  minutas padronizadas de edital e de contrato com cláusulas uniformes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Art. 30 do Decreto Estadual nº 46.642/2019: estabelece que deverão ser adotadas as minutas padronizadas de edital e de contrato aprovadas pela Procuradoria Geral do Estado do Rio de Janeiro.*</a:t>
            </a:r>
          </a:p>
          <a:p>
            <a:pPr algn="r"/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*Minutas-Padrão da PGE-RJ </a:t>
            </a:r>
          </a:p>
          <a:p>
            <a:pPr algn="r"/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https://pge.rj.gov.br/entendimentos/minutas-padrao</a:t>
            </a:r>
          </a:p>
        </p:txBody>
      </p:sp>
    </p:spTree>
    <p:extLst>
      <p:ext uri="{BB962C8B-B14F-4D97-AF65-F5344CB8AC3E}">
        <p14:creationId xmlns:p14="http://schemas.microsoft.com/office/powerpoint/2010/main" xmlns="" val="23319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7F2DAE13-5687-4849-BB91-5B5D67938897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Elementos Essenciais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E8273905-61E4-4CA6-82F2-15ED201771D8}"/>
              </a:ext>
            </a:extLst>
          </p:cNvPr>
          <p:cNvSpPr txBox="1"/>
          <p:nvPr/>
        </p:nvSpPr>
        <p:spPr>
          <a:xfrm>
            <a:off x="395536" y="1196752"/>
            <a:ext cx="835292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85750" algn="just" fontAlgn="ctr">
              <a:buFont typeface="Wingdings" panose="05000000000000000000" pitchFamily="2" charset="2"/>
              <a:buChar char="ü"/>
            </a:pPr>
            <a:r>
              <a:rPr lang="pt-BR" b="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objeto da contratação;</a:t>
            </a:r>
          </a:p>
          <a:p>
            <a:pPr indent="-285750" algn="just" fontAlgn="ctr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preço de referência e orçamento estimado da contratação;</a:t>
            </a:r>
          </a:p>
          <a:p>
            <a:pPr indent="-285750" algn="just" fontAlgn="ctr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 modalidade de licitação, o critério de julgamento, o modo de disputa; </a:t>
            </a:r>
          </a:p>
          <a:p>
            <a:pPr indent="-285750" algn="just" fontAlgn="ctr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condições para participação na licitação</a:t>
            </a:r>
            <a:r>
              <a:rPr lang="pt-BR" b="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;</a:t>
            </a:r>
          </a:p>
          <a:p>
            <a:pPr indent="-285750" algn="just" fontAlgn="ctr">
              <a:buFont typeface="Wingdings" panose="05000000000000000000" pitchFamily="2" charset="2"/>
              <a:buChar char="ü"/>
            </a:pPr>
            <a:r>
              <a:rPr lang="pt-BR" b="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procedimentos para credenciamento na sessão pública;</a:t>
            </a:r>
          </a:p>
          <a:p>
            <a:pPr indent="-285750" algn="just" fontAlgn="ctr">
              <a:buFont typeface="Wingdings" panose="05000000000000000000" pitchFamily="2" charset="2"/>
              <a:buChar char="ü"/>
            </a:pPr>
            <a:r>
              <a:rPr lang="pt-BR" b="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requisitos de apresentação da proposta de preços e dos documentos de habilitação;</a:t>
            </a:r>
          </a:p>
          <a:p>
            <a:pPr indent="-285750" algn="just" fontAlgn="ctr">
              <a:buFont typeface="Wingdings" panose="05000000000000000000" pitchFamily="2" charset="2"/>
              <a:buChar char="ü"/>
            </a:pPr>
            <a:r>
              <a:rPr lang="pt-BR" b="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procedimentos para apresentação das propostas;</a:t>
            </a:r>
          </a:p>
          <a:p>
            <a:pPr indent="-285750" algn="just" fontAlgn="ctr">
              <a:buFont typeface="Wingdings" panose="05000000000000000000" pitchFamily="2" charset="2"/>
              <a:buChar char="ü"/>
            </a:pPr>
            <a:r>
              <a:rPr lang="pt-BR" b="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critérios e procedimentos de julgamento das propostas;</a:t>
            </a:r>
          </a:p>
          <a:p>
            <a:pPr indent="-285750" algn="just" fontAlgn="ctr">
              <a:buFont typeface="Wingdings" panose="05000000000000000000" pitchFamily="2" charset="2"/>
              <a:buChar char="ü"/>
            </a:pPr>
            <a:r>
              <a:rPr lang="pt-BR" b="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requisitos de habilitação do licitante;</a:t>
            </a:r>
          </a:p>
          <a:p>
            <a:pPr indent="-285750" algn="just" fontAlgn="ctr">
              <a:buFont typeface="Wingdings" panose="05000000000000000000" pitchFamily="2" charset="2"/>
              <a:buChar char="ü"/>
            </a:pPr>
            <a:r>
              <a:rPr lang="pt-BR" b="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procedimentos e critérios para interposição de recursos e para aplicação de sanções administrativas; </a:t>
            </a: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indent="-285750" algn="just" fontAlgn="ctr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Regras de fiscalização e gestão do contrato, entrega do objeto e condições de pagamento;</a:t>
            </a:r>
          </a:p>
          <a:p>
            <a:pPr indent="-285750" algn="just" fontAlgn="ctr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í</a:t>
            </a:r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ndice de reajustamento de preço, independentemente do prazo de duração do contrato (recomposição dos preços </a:t>
            </a: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36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7F2DAE13-5687-4849-BB91-5B5D67938897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Elementos Previsíveis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C065A3F6-BEE4-4E62-8F36-AA5D438DC20C}"/>
              </a:ext>
            </a:extLst>
          </p:cNvPr>
          <p:cNvSpPr txBox="1"/>
          <p:nvPr/>
        </p:nvSpPr>
        <p:spPr>
          <a:xfrm>
            <a:off x="539552" y="1463873"/>
            <a:ext cx="799288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 Administração Pública </a:t>
            </a:r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realizar análise e avaliação prévia da conformidade da proposta, mediante homologação de amostras, exame de conformidade e prova de conceito, entre outros testes de interesse, de modo a comprovar sua aderência às especificações definidas no Termo de Referência ou no Projeto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B</a:t>
            </a:r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ásico.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O</a:t>
            </a:r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 edital poderá prever a utilização de mão de obra, materiais, tecnologias e matérias-primas existentes no local da execução, conservação e operação do bem, serviço ou obra.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Exigência de percentual mínimo da mão de obra responsável pela execução do objeto da contratação que seja constituído por:</a:t>
            </a:r>
          </a:p>
          <a:p>
            <a:pPr algn="just"/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I - mulheres vítimas de violência doméstica;</a:t>
            </a:r>
          </a:p>
          <a:p>
            <a:pPr algn="just"/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II - oriundos ou egressos do sistema prisional.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b="0" i="0" dirty="0">
              <a:solidFill>
                <a:schemeClr val="tx2">
                  <a:lumMod val="75000"/>
                </a:schemeClr>
              </a:solidFill>
              <a:effectLst/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5850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7F2DAE13-5687-4849-BB91-5B5D67938897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Elementos Previsíveis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C065A3F6-BEE4-4E62-8F36-AA5D438DC20C}"/>
              </a:ext>
            </a:extLst>
          </p:cNvPr>
          <p:cNvSpPr txBox="1"/>
          <p:nvPr/>
        </p:nvSpPr>
        <p:spPr>
          <a:xfrm>
            <a:off x="611560" y="1124744"/>
            <a:ext cx="792088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Nas </a:t>
            </a:r>
            <a:r>
              <a:rPr lang="pt-BR" sz="18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contratações de obras, serviços e fornecimentos de grande vulto</a:t>
            </a:r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, o edital deverá prever a obrigatoriedade de implantação de Programa de Integridade pelo licitante vencedor, no prazo de 6 (seis) meses, contado da celebração do contrato (Art. 25, parágrafo 4º da NLCC).</a:t>
            </a:r>
          </a:p>
          <a:p>
            <a:pPr algn="just"/>
            <a:endParaRPr lang="pt-BR" dirty="0">
              <a:solidFill>
                <a:schemeClr val="tx2">
                  <a:lumMod val="75000"/>
                </a:schemeClr>
              </a:solidFill>
              <a:effectLst/>
              <a:latin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Programa de integridade: consiste, no âmbito de uma pessoa jurídica, em um conjunto de mecanismos e procedimentos internos de integridade, auditoria e incentivo à denúncia de irregularidades e na aplicação efetiva de códigos de ética e de conduta, políticas e diretrizes com objetivo de detectar e sanar desvios, fraudes, irregularidades e atos ilícitos praticados contra a Administração Pública, nacional ou estrangeira.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Regulamentado pela Lei nº 7.753/2017, que dispõe sobre a instituição do Programa de Integridade nas empresas que contratarem com a administração pública do Estado do Rio de Janeiro. </a:t>
            </a:r>
          </a:p>
        </p:txBody>
      </p:sp>
    </p:spTree>
    <p:extLst>
      <p:ext uri="{BB962C8B-B14F-4D97-AF65-F5344CB8AC3E}">
        <p14:creationId xmlns:p14="http://schemas.microsoft.com/office/powerpoint/2010/main" xmlns="" val="3794801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7F2DAE13-5687-4849-BB91-5B5D67938897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Anexos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C065A3F6-BEE4-4E62-8F36-AA5D438DC20C}"/>
              </a:ext>
            </a:extLst>
          </p:cNvPr>
          <p:cNvSpPr txBox="1"/>
          <p:nvPr/>
        </p:nvSpPr>
        <p:spPr>
          <a:xfrm>
            <a:off x="611560" y="1124744"/>
            <a:ext cx="792088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fontAlgn="ctr">
              <a:buFont typeface="Wingdings" panose="05000000000000000000" pitchFamily="2" charset="2"/>
              <a:buChar char="Ø"/>
            </a:pPr>
            <a:r>
              <a:rPr lang="pt-BR" sz="2000" b="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São partes integrantes do edital e obrigatórias por lei,</a:t>
            </a: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 seguintes </a:t>
            </a:r>
            <a:r>
              <a:rPr lang="pt-BR" sz="2000" b="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os seguintes documentos:</a:t>
            </a:r>
          </a:p>
          <a:p>
            <a:pPr algn="just" fontAlgn="ctr"/>
            <a:endParaRPr lang="pt-BR" sz="2000" b="0" i="0" dirty="0">
              <a:solidFill>
                <a:schemeClr val="tx2">
                  <a:lumMod val="75000"/>
                </a:schemeClr>
              </a:solidFill>
              <a:effectLst/>
              <a:latin typeface="Calibri Light" panose="020F0302020204030204" pitchFamily="34" charset="0"/>
            </a:endParaRPr>
          </a:p>
          <a:p>
            <a:pPr marL="825750" indent="-285750" algn="just" fontAlgn="ctr">
              <a:buFont typeface="Wingdings" panose="05000000000000000000" pitchFamily="2" charset="2"/>
              <a:buChar char="ü"/>
            </a:pPr>
            <a:r>
              <a:rPr lang="pt-BR" sz="2000" b="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Termo de Referência ou Projeto Básico;</a:t>
            </a:r>
          </a:p>
          <a:p>
            <a:pPr marL="825750" indent="-285750" algn="just" fontAlgn="ctr">
              <a:buFont typeface="Wingdings" panose="05000000000000000000" pitchFamily="2" charset="2"/>
              <a:buChar char="ü"/>
            </a:pPr>
            <a:r>
              <a:rPr lang="pt-BR" sz="2000" b="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Projeto Executivo (em se tratando de contratação de obras e serviços de engenharia);</a:t>
            </a:r>
          </a:p>
          <a:p>
            <a:pPr marL="825750" indent="-285750" algn="just" fontAlgn="ctr">
              <a:buFont typeface="Wingdings" panose="05000000000000000000" pitchFamily="2" charset="2"/>
              <a:buChar char="ü"/>
            </a:pPr>
            <a:r>
              <a:rPr lang="pt-BR" sz="2000" b="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Planilha de Custo (em se tratando de contratação de serviços);</a:t>
            </a:r>
          </a:p>
          <a:p>
            <a:pPr marL="825750" indent="-285750" algn="just" fontAlgn="ctr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Ata de Registro de Preços (em se tratando de licitação de registro de preços);</a:t>
            </a:r>
            <a:endParaRPr lang="pt-BR" sz="2000" b="0" i="0" dirty="0">
              <a:solidFill>
                <a:schemeClr val="tx2">
                  <a:lumMod val="75000"/>
                </a:schemeClr>
              </a:solidFill>
              <a:effectLst/>
              <a:latin typeface="Calibri Light" panose="020F0302020204030204" pitchFamily="34" charset="0"/>
            </a:endParaRPr>
          </a:p>
          <a:p>
            <a:pPr marL="825750" indent="-285750" algn="just" fontAlgn="ctr">
              <a:buFont typeface="Wingdings" panose="05000000000000000000" pitchFamily="2" charset="2"/>
              <a:buChar char="ü"/>
            </a:pPr>
            <a:r>
              <a:rPr lang="pt-BR" sz="2000" b="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Minuta de Contrato (inciso VI do art. 18 da NLCC: </a:t>
            </a: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 elaboração de minuta de contrato, quando necessária, que constará obrigatoriamente como anexo do edital de licitação)</a:t>
            </a:r>
          </a:p>
        </p:txBody>
      </p:sp>
    </p:spTree>
    <p:extLst>
      <p:ext uri="{BB962C8B-B14F-4D97-AF65-F5344CB8AC3E}">
        <p14:creationId xmlns:p14="http://schemas.microsoft.com/office/powerpoint/2010/main" xmlns="" val="4265765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7F2DAE13-5687-4849-BB91-5B5D67938897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Análise Jurídica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C065A3F6-BEE4-4E62-8F36-AA5D438DC20C}"/>
              </a:ext>
            </a:extLst>
          </p:cNvPr>
          <p:cNvSpPr txBox="1"/>
          <p:nvPr/>
        </p:nvSpPr>
        <p:spPr>
          <a:xfrm>
            <a:off x="611560" y="1319857"/>
            <a:ext cx="792088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Art. 53. Ao final da fase preparatória, o processo licitatório seguirá para o órgão de assessoramento jurídico da Administração, que realizará controle prévio de legalidade mediante análise jurídica da contratação.</a:t>
            </a:r>
          </a:p>
          <a:p>
            <a:pPr algn="just"/>
            <a:endParaRPr lang="pt-BR" sz="1800" b="0" i="0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algn="just"/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§ 1º Na elaboração do parecer jurídico, o órgão de assessoramento jurídico da Administração deverá:</a:t>
            </a:r>
          </a:p>
          <a:p>
            <a:pPr algn="just"/>
            <a:endParaRPr lang="pt-BR" sz="1800" b="0" i="0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algn="just"/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I - apreciar o processo licitatório conforme critérios objetivos prévios de atribuição de prioridade;</a:t>
            </a:r>
          </a:p>
          <a:p>
            <a:pPr algn="just"/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II - redigir sua manifestação em linguagem simples e compreensível e de forma clara e objetiva, com apreciação de todos os elementos indispensáveis à contratação e com exposição dos pressupostos de fato e de direito levados em consideração na análise jurídica;</a:t>
            </a:r>
          </a:p>
        </p:txBody>
      </p:sp>
    </p:spTree>
    <p:extLst>
      <p:ext uri="{BB962C8B-B14F-4D97-AF65-F5344CB8AC3E}">
        <p14:creationId xmlns:p14="http://schemas.microsoft.com/office/powerpoint/2010/main" xmlns="" val="52807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BC49DB6D-83A1-452D-B29A-BD13082566DD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Esclarecimentos – Aula 24/06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447B362-2E2A-4557-8F3C-034F062B9AA3}"/>
              </a:ext>
            </a:extLst>
          </p:cNvPr>
          <p:cNvSpPr txBox="1"/>
          <p:nvPr/>
        </p:nvSpPr>
        <p:spPr>
          <a:xfrm>
            <a:off x="611560" y="1052736"/>
            <a:ext cx="7632848" cy="4756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Consórcios</a:t>
            </a:r>
          </a:p>
          <a:p>
            <a:pPr algn="just"/>
            <a:endParaRPr lang="pt-BR" sz="2000" b="1" i="0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Art. 15. Salvo vedação devidamente justificada no processo licitatório, </a:t>
            </a:r>
            <a:r>
              <a:rPr lang="pt-BR" sz="2000" b="1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pessoa jurídica poderá participar de licitação em consórcio</a:t>
            </a:r>
            <a:r>
              <a:rPr lang="pt-BR" sz="200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 (nas condições correspondentes à Lei 8.666/93)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É dispensável a  licitação (</a:t>
            </a: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art. 75):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	XI - para celebração de contrato de programa com ente federativo ou com entidade de sua Administração Pública indireta que envolva prestação de serviços públicos de forma associada nos termos autorizados em </a:t>
            </a:r>
            <a:r>
              <a:rPr lang="pt-BR" sz="2000" b="1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contrato de consórcio público</a:t>
            </a:r>
            <a:r>
              <a:rPr lang="pt-BR" sz="200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 ou em convênio de cooperação;</a:t>
            </a:r>
            <a:endParaRPr lang="pt-BR" sz="2000" dirty="0">
              <a:solidFill>
                <a:schemeClr val="tx2">
                  <a:lumMod val="75000"/>
                </a:schemeClr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b="1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solidFill>
                <a:schemeClr val="tx2">
                  <a:lumMod val="75000"/>
                </a:schemeClr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009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7F2DAE13-5687-4849-BB91-5B5D67938897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Transparência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C065A3F6-BEE4-4E62-8F36-AA5D438DC20C}"/>
              </a:ext>
            </a:extLst>
          </p:cNvPr>
          <p:cNvSpPr txBox="1"/>
          <p:nvPr/>
        </p:nvSpPr>
        <p:spPr>
          <a:xfrm>
            <a:off x="611560" y="1124744"/>
            <a:ext cx="813690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Princípio constitucional previsto no art. 37 da CF/88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Lei da Responsabilidade Fiscal – LC nº 101/2000 (art. 48-A)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Portais de Transparência – LC nº 131/2009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Lei da Acesso à Informação – Lei nº 12.257/2011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Art. 25, parágrafo </a:t>
            </a:r>
            <a:r>
              <a:rPr lang="pt-BR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3º da NLCC: Todos os elementos do edital, incluídos minuta de contrato, termos de referência, anteprojeto, projetos e outros anexos, deverão ser divulgados em sítio eletrônico oficial na mesma data de divulgação do edital, sem necessidade de registro ou de identificação para acesso.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Art. 54. da NLCC: A publicidade do edital de licitação será realizada mediante divulgação e manutenção do inteiro teor do ato convocatório e de seus anexos no Portal Nacional de Contratações Públicas (PNCP).</a:t>
            </a:r>
          </a:p>
          <a:p>
            <a:pPr algn="just"/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i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Trata-se de medida que visa concretizar o dever de transparência e o direito dos cidadãos e órgãos de controle acompanharem em tempo real os atos que envolvam recursos públicos, cujo descumprimento importa em improbidade administrativa.</a:t>
            </a:r>
          </a:p>
        </p:txBody>
      </p:sp>
    </p:spTree>
    <p:extLst>
      <p:ext uri="{BB962C8B-B14F-4D97-AF65-F5344CB8AC3E}">
        <p14:creationId xmlns:p14="http://schemas.microsoft.com/office/powerpoint/2010/main" xmlns="" val="1861469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1A59D85E-DF7A-44C3-AC1F-EC4175B571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007435299"/>
              </p:ext>
            </p:extLst>
          </p:nvPr>
        </p:nvGraphicFramePr>
        <p:xfrm>
          <a:off x="899592" y="836712"/>
          <a:ext cx="727280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1125745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BC49DB6D-83A1-452D-B29A-BD13082566DD}"/>
              </a:ext>
            </a:extLst>
          </p:cNvPr>
          <p:cNvSpPr/>
          <p:nvPr/>
        </p:nvSpPr>
        <p:spPr>
          <a:xfrm>
            <a:off x="323528" y="188640"/>
            <a:ext cx="8424936" cy="633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Calibri Light" panose="020F0302020204030204" pitchFamily="34" charset="0"/>
              </a:rPr>
              <a:t>Jurisprudência do TCU, TCE-RJ, PGE-RJ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0C9517B-EBD7-41DB-A5D3-B4A36DCCCEFC}"/>
              </a:ext>
            </a:extLst>
          </p:cNvPr>
          <p:cNvSpPr txBox="1"/>
          <p:nvPr/>
        </p:nvSpPr>
        <p:spPr>
          <a:xfrm>
            <a:off x="469867" y="1052736"/>
            <a:ext cx="835292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400" b="1" i="0" dirty="0">
                <a:solidFill>
                  <a:srgbClr val="2A4070"/>
                </a:solidFill>
                <a:effectLst/>
                <a:latin typeface="Calibri Light" panose="020F0302020204030204" pitchFamily="34" charset="0"/>
              </a:rPr>
              <a:t>Portais de Transparência</a:t>
            </a:r>
          </a:p>
          <a:p>
            <a:pPr algn="l"/>
            <a:endParaRPr lang="pt-BR" sz="2000" b="1" dirty="0">
              <a:solidFill>
                <a:srgbClr val="2A4070"/>
              </a:solidFill>
              <a:latin typeface="Calibri Light" panose="020F03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O TCU disponibiliza 4 bases de dados para pesquisa de sua jurisprudência:</a:t>
            </a:r>
          </a:p>
          <a:p>
            <a:pPr algn="l"/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Acórdão, Jurisprudência Selecionada, Publicações e Súmulas:</a:t>
            </a:r>
          </a:p>
          <a:p>
            <a:pPr algn="l"/>
            <a:r>
              <a:rPr lang="pt-BR" sz="2000" dirty="0">
                <a:solidFill>
                  <a:srgbClr val="2A4070"/>
                </a:solidFill>
                <a:latin typeface="Calibri Light" panose="020F0302020204030204" pitchFamily="34" charset="0"/>
                <a:hlinkClick r:id="rId6"/>
              </a:rPr>
              <a:t>https://portal.tcu.gov.br/jurisprudencia/</a:t>
            </a:r>
            <a:endParaRPr lang="pt-BR" sz="2000" dirty="0">
              <a:solidFill>
                <a:srgbClr val="2A4070"/>
              </a:solidFill>
              <a:latin typeface="Calibri Light" panose="020F0302020204030204" pitchFamily="34" charset="0"/>
            </a:endParaRPr>
          </a:p>
          <a:p>
            <a:pPr algn="l"/>
            <a:endParaRPr lang="pt-BR" sz="2000" i="0" dirty="0">
              <a:solidFill>
                <a:srgbClr val="2A4070"/>
              </a:solidFill>
              <a:effectLst/>
              <a:latin typeface="Calibri Light" panose="020F03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O TCE-RJ disponibiliza Súmulas e Boletins de Jurisprudência, dentre outros dados para pesquisa:</a:t>
            </a:r>
          </a:p>
          <a:p>
            <a:pPr algn="l"/>
            <a:r>
              <a:rPr lang="pt-BR" sz="2000" i="0" dirty="0">
                <a:solidFill>
                  <a:srgbClr val="2A4070"/>
                </a:solidFill>
                <a:effectLst/>
                <a:latin typeface="Calibri Light" panose="020F0302020204030204" pitchFamily="34" charset="0"/>
                <a:hlinkClick r:id="rId7"/>
              </a:rPr>
              <a:t>https://www.tcerj.tc.br/portalnovo/</a:t>
            </a:r>
            <a:endParaRPr lang="pt-BR" sz="2000" dirty="0">
              <a:solidFill>
                <a:srgbClr val="2A4070"/>
              </a:solidFill>
              <a:latin typeface="Calibri Light" panose="020F0302020204030204" pitchFamily="34" charset="0"/>
            </a:endParaRPr>
          </a:p>
          <a:p>
            <a:pPr algn="l"/>
            <a:endParaRPr lang="pt-BR" sz="2000" i="0" dirty="0">
              <a:solidFill>
                <a:srgbClr val="2A4070"/>
              </a:solidFill>
              <a:effectLst/>
              <a:latin typeface="Calibri Light" panose="020F03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A PGE-RJ disponibiliza Enunciados, Resoluções, Orientações Administrativas:</a:t>
            </a:r>
          </a:p>
          <a:p>
            <a:pPr algn="l"/>
            <a:r>
              <a:rPr lang="pt-BR" sz="2000" i="0" dirty="0">
                <a:solidFill>
                  <a:srgbClr val="2A4070"/>
                </a:solidFill>
                <a:effectLst/>
                <a:latin typeface="Calibri Light" panose="020F0302020204030204" pitchFamily="34" charset="0"/>
                <a:hlinkClick r:id="rId8"/>
              </a:rPr>
              <a:t>https://pge.rj.gov.br/entendimentos/</a:t>
            </a:r>
            <a:endParaRPr lang="pt-BR" sz="2000" i="0" dirty="0">
              <a:solidFill>
                <a:srgbClr val="2A4070"/>
              </a:solidFill>
              <a:effectLst/>
              <a:latin typeface="Calibri Light" panose="020F0302020204030204" pitchFamily="34" charset="0"/>
            </a:endParaRPr>
          </a:p>
          <a:p>
            <a:pPr algn="l"/>
            <a:endParaRPr lang="pt-BR" sz="2000" b="0" i="0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1361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BC49DB6D-83A1-452D-B29A-BD13082566DD}"/>
              </a:ext>
            </a:extLst>
          </p:cNvPr>
          <p:cNvSpPr/>
          <p:nvPr/>
        </p:nvSpPr>
        <p:spPr>
          <a:xfrm>
            <a:off x="323528" y="188640"/>
            <a:ext cx="8424936" cy="633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Calibri Light" panose="020F0302020204030204" pitchFamily="34" charset="0"/>
              </a:rPr>
              <a:t>Influências da Jurisprudência na Lei 14.133/2021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0C9517B-EBD7-41DB-A5D3-B4A36DCCCEFC}"/>
              </a:ext>
            </a:extLst>
          </p:cNvPr>
          <p:cNvSpPr txBox="1"/>
          <p:nvPr/>
        </p:nvSpPr>
        <p:spPr>
          <a:xfrm>
            <a:off x="469867" y="1052736"/>
            <a:ext cx="8352928" cy="4783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i="1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“A padronização de procedimentos que se repetem rotineiramente é um meio salutar de a Administração desincumbir-se de tarefas que, numericamente significativas, na essência referem-se sempre aos mesmos atos administrativos. Sua adoção é desejável na medida em que libera recursos humanos e materiais para serem utilizados naquelas ações que impõe atuação individualizada. A repetição de procedimentos licitatórios que tenham o mesmo objeto e que guardem proporção em relação às quantidades enquadram-se nessa hipótese (...) </a:t>
            </a:r>
            <a:r>
              <a:rPr lang="pt-BR" sz="2000" i="1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Assim, admitindo-se a existência de procedimentos licitatórios idênticos tanto em relação ao objeto quanto em relação às quantidades ou, então, quanto à modalidade licitatória, a utilização de minutas-padrão não fere o dispositivo legal que impõe a prévia manifestação da assessoria jurídica sobre a regularidade das minutas dos editais e dos contratos.” </a:t>
            </a:r>
            <a:r>
              <a:rPr lang="pt-BR" sz="200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(TCU, Acórdão 1504/2005 – Plenário)</a:t>
            </a:r>
          </a:p>
          <a:p>
            <a:pPr algn="l"/>
            <a:r>
              <a:rPr lang="pt-BR" sz="20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40420343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0C9517B-EBD7-41DB-A5D3-B4A36DCCCEFC}"/>
              </a:ext>
            </a:extLst>
          </p:cNvPr>
          <p:cNvSpPr txBox="1"/>
          <p:nvPr/>
        </p:nvSpPr>
        <p:spPr>
          <a:xfrm>
            <a:off x="469867" y="1775226"/>
            <a:ext cx="8352928" cy="2445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i="1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opção pela padronização nas aquisições, uma das hipóteses que autorizam a indicação de marca específica, deve ser pautada em critérios objetivos e fundamentada em estudos, laudos, perícias e pareceres que demonstrem as vantagens econômicas e a satisfação do interesse público com a medida.”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(TCU, Acórdão nº 2829/2015 – Plenário)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xmlns="" id="{63F61220-0C50-4D77-A65C-E26BCDFAD94A}"/>
              </a:ext>
            </a:extLst>
          </p:cNvPr>
          <p:cNvSpPr/>
          <p:nvPr/>
        </p:nvSpPr>
        <p:spPr>
          <a:xfrm>
            <a:off x="475928" y="341040"/>
            <a:ext cx="8424936" cy="633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Calibri Light" panose="020F0302020204030204" pitchFamily="34" charset="0"/>
              </a:rPr>
              <a:t>Influências da Jurisprudência na Lei 14.133/2021</a:t>
            </a:r>
          </a:p>
        </p:txBody>
      </p:sp>
    </p:spTree>
    <p:extLst>
      <p:ext uri="{BB962C8B-B14F-4D97-AF65-F5344CB8AC3E}">
        <p14:creationId xmlns:p14="http://schemas.microsoft.com/office/powerpoint/2010/main" xmlns="" val="597584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0C9517B-EBD7-41DB-A5D3-B4A36DCCCEFC}"/>
              </a:ext>
            </a:extLst>
          </p:cNvPr>
          <p:cNvSpPr txBox="1"/>
          <p:nvPr/>
        </p:nvSpPr>
        <p:spPr>
          <a:xfrm>
            <a:off x="469867" y="1775226"/>
            <a:ext cx="835292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“A adjudicação por grupo ou lote não é, em princípio, irregular. A Administração, de acordo com sua capacidade e suas necessidades administrativas e operacionais, deve sopesar e optar, motivadamente, acerca da quantidade de contratos decorrentes da licitação a serem gerenciados.”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(TCU, Acórdão 1845/2018-Plenário)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xmlns="" id="{63F61220-0C50-4D77-A65C-E26BCDFAD94A}"/>
              </a:ext>
            </a:extLst>
          </p:cNvPr>
          <p:cNvSpPr/>
          <p:nvPr/>
        </p:nvSpPr>
        <p:spPr>
          <a:xfrm>
            <a:off x="475928" y="341040"/>
            <a:ext cx="8424936" cy="633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Calibri Light" panose="020F0302020204030204" pitchFamily="34" charset="0"/>
              </a:rPr>
              <a:t>Influências da Jurisprudência na Lei 14.133/2021</a:t>
            </a:r>
          </a:p>
        </p:txBody>
      </p:sp>
    </p:spTree>
    <p:extLst>
      <p:ext uri="{BB962C8B-B14F-4D97-AF65-F5344CB8AC3E}">
        <p14:creationId xmlns:p14="http://schemas.microsoft.com/office/powerpoint/2010/main" xmlns="" val="16564954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0C9517B-EBD7-41DB-A5D3-B4A36DCCCEFC}"/>
              </a:ext>
            </a:extLst>
          </p:cNvPr>
          <p:cNvSpPr txBox="1"/>
          <p:nvPr/>
        </p:nvSpPr>
        <p:spPr>
          <a:xfrm>
            <a:off x="469867" y="1775226"/>
            <a:ext cx="835292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“O uso de dispensas de licitação, em preterição à realização de certame que leve em conta o valor total estimado do objeto, caracteriza fracionamento de despesa e, consequentemente, fuga ao necessário procedimento licitatório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.” (TCU, Acórdão 4509/2020-Primeira Câmara)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xmlns="" id="{63F61220-0C50-4D77-A65C-E26BCDFAD94A}"/>
              </a:ext>
            </a:extLst>
          </p:cNvPr>
          <p:cNvSpPr/>
          <p:nvPr/>
        </p:nvSpPr>
        <p:spPr>
          <a:xfrm>
            <a:off x="475928" y="341040"/>
            <a:ext cx="8424936" cy="633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Calibri Light" panose="020F0302020204030204" pitchFamily="34" charset="0"/>
              </a:rPr>
              <a:t>Influências da Jurisprudência na Lei 14.133/2021</a:t>
            </a:r>
          </a:p>
        </p:txBody>
      </p:sp>
    </p:spTree>
    <p:extLst>
      <p:ext uri="{BB962C8B-B14F-4D97-AF65-F5344CB8AC3E}">
        <p14:creationId xmlns:p14="http://schemas.microsoft.com/office/powerpoint/2010/main" xmlns="" val="38573789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0C9517B-EBD7-41DB-A5D3-B4A36DCCCEFC}"/>
              </a:ext>
            </a:extLst>
          </p:cNvPr>
          <p:cNvSpPr txBox="1"/>
          <p:nvPr/>
        </p:nvSpPr>
        <p:spPr>
          <a:xfrm>
            <a:off x="469867" y="1052736"/>
            <a:ext cx="835292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SÚMULA Nº 247 – TCU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“</a:t>
            </a:r>
            <a:r>
              <a:rPr lang="pt-BR" sz="2400" i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É obrigatória a admissão da adjudicação por item e não por preço global, nos editais das licitações para a contratação de obras, serviços, compras e alienações, cujo objeto seja divisível, desde que não haja prejuízo para o conjunto ou complexo ou perda de economia de escala, tendo em vista o objetivo de propiciar a ampla participação de licitantes que, embora não dispondo de capacidade para a execução, fornecimento ou aquisição da totalidade do objeto, possam fazê-lo com relação a itens ou unidades autônomas, devendo as exigências de habilitação adequar-se a essa divisibilidade.”</a:t>
            </a:r>
            <a:endParaRPr lang="pt-BR" sz="2400" i="1" dirty="0">
              <a:solidFill>
                <a:schemeClr val="tx2">
                  <a:lumMod val="75000"/>
                </a:schemeClr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xmlns="" id="{63F61220-0C50-4D77-A65C-E26BCDFAD94A}"/>
              </a:ext>
            </a:extLst>
          </p:cNvPr>
          <p:cNvSpPr/>
          <p:nvPr/>
        </p:nvSpPr>
        <p:spPr>
          <a:xfrm>
            <a:off x="475928" y="341040"/>
            <a:ext cx="8424936" cy="633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Calibri Light" panose="020F0302020204030204" pitchFamily="34" charset="0"/>
              </a:rPr>
              <a:t>Influências da Jurisprudência na Lei 14.133/2021</a:t>
            </a:r>
          </a:p>
        </p:txBody>
      </p:sp>
    </p:spTree>
    <p:extLst>
      <p:ext uri="{BB962C8B-B14F-4D97-AF65-F5344CB8AC3E}">
        <p14:creationId xmlns:p14="http://schemas.microsoft.com/office/powerpoint/2010/main" xmlns="" val="20294259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0C9517B-EBD7-41DB-A5D3-B4A36DCCCEFC}"/>
              </a:ext>
            </a:extLst>
          </p:cNvPr>
          <p:cNvSpPr txBox="1"/>
          <p:nvPr/>
        </p:nvSpPr>
        <p:spPr>
          <a:xfrm>
            <a:off x="469867" y="1052736"/>
            <a:ext cx="8352928" cy="3148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4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SÚMULA Nº 270 – TCU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4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0" i="1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“Em licitações referentes a compras, inclusive de softwares, é possível a indicação de marca, desde que seja estritamente necessária para atender exigências de padronização e que haja prévia justificação.”</a:t>
            </a:r>
            <a:endParaRPr lang="pt-BR" sz="2400" i="1" dirty="0">
              <a:solidFill>
                <a:schemeClr val="tx2">
                  <a:lumMod val="75000"/>
                </a:schemeClr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xmlns="" id="{63F61220-0C50-4D77-A65C-E26BCDFAD94A}"/>
              </a:ext>
            </a:extLst>
          </p:cNvPr>
          <p:cNvSpPr/>
          <p:nvPr/>
        </p:nvSpPr>
        <p:spPr>
          <a:xfrm>
            <a:off x="475928" y="341040"/>
            <a:ext cx="8424936" cy="633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Calibri Light" panose="020F0302020204030204" pitchFamily="34" charset="0"/>
              </a:rPr>
              <a:t>Influências da Jurisprudência na Lei 14.133/2021</a:t>
            </a:r>
          </a:p>
        </p:txBody>
      </p:sp>
    </p:spTree>
    <p:extLst>
      <p:ext uri="{BB962C8B-B14F-4D97-AF65-F5344CB8AC3E}">
        <p14:creationId xmlns:p14="http://schemas.microsoft.com/office/powerpoint/2010/main" xmlns="" val="11566234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0C9517B-EBD7-41DB-A5D3-B4A36DCCCEFC}"/>
              </a:ext>
            </a:extLst>
          </p:cNvPr>
          <p:cNvSpPr txBox="1"/>
          <p:nvPr/>
        </p:nvSpPr>
        <p:spPr>
          <a:xfrm>
            <a:off x="469867" y="1199649"/>
            <a:ext cx="835292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“A exigência de carta de solidariedade do fabricante, ainda que para fins de assinatura do contrato, por configurar restrição à competitividade, somente é admitida em casos excepcionais, quando for necessária à execução do objeto contratual, situação que deve ser adequadamente justificada nos autos do processo licitatório.”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(TCU, Acórdão 3018/2020-Plenário)</a:t>
            </a:r>
          </a:p>
          <a:p>
            <a:endParaRPr lang="pt-BR" sz="2400" i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r>
              <a:rPr lang="pt-BR" sz="2400" i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“Em licitações que requeiram prova de conceito ou apresentação de amostras, deve ser viabilizado o acompanhamento dessas etapas a todos licitantes interessados, em consonância com o princípio da publicidade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.” (TCU, Acórdão 1823/2017-Plenário)</a:t>
            </a:r>
          </a:p>
          <a:p>
            <a:endParaRPr lang="pt-BR" sz="24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xmlns="" id="{63F61220-0C50-4D77-A65C-E26BCDFAD94A}"/>
              </a:ext>
            </a:extLst>
          </p:cNvPr>
          <p:cNvSpPr/>
          <p:nvPr/>
        </p:nvSpPr>
        <p:spPr>
          <a:xfrm>
            <a:off x="475928" y="341040"/>
            <a:ext cx="8424936" cy="633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Calibri Light" panose="020F0302020204030204" pitchFamily="34" charset="0"/>
              </a:rPr>
              <a:t>Influências da Jurisprudência na Lei 14.133/2021</a:t>
            </a:r>
          </a:p>
        </p:txBody>
      </p:sp>
    </p:spTree>
    <p:extLst>
      <p:ext uri="{BB962C8B-B14F-4D97-AF65-F5344CB8AC3E}">
        <p14:creationId xmlns:p14="http://schemas.microsoft.com/office/powerpoint/2010/main" xmlns="" val="116671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BC49DB6D-83A1-452D-B29A-BD13082566DD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Esclarecimentos – Aula 24/06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447B362-2E2A-4557-8F3C-034F062B9AA3}"/>
              </a:ext>
            </a:extLst>
          </p:cNvPr>
          <p:cNvSpPr txBox="1"/>
          <p:nvPr/>
        </p:nvSpPr>
        <p:spPr>
          <a:xfrm>
            <a:off x="611560" y="1052736"/>
            <a:ext cx="7632848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Cooperativas</a:t>
            </a:r>
          </a:p>
          <a:p>
            <a:pPr algn="just"/>
            <a:endParaRPr lang="pt-BR" b="1" i="0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Art. 16. Os profissionais organizados sob a forma de cooperativa poderão participar de licitação quando:</a:t>
            </a:r>
          </a:p>
          <a:p>
            <a:pPr algn="just">
              <a:spcAft>
                <a:spcPts val="800"/>
              </a:spcAft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Rawline-Medium"/>
              </a:rPr>
              <a:t> </a:t>
            </a:r>
            <a:r>
              <a:rPr lang="pt-BR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I - a constituição e o funcionamento da cooperativa observarem as regras estabelecidas na legislação aplicável</a:t>
            </a:r>
          </a:p>
          <a:p>
            <a:pPr algn="just">
              <a:spcAft>
                <a:spcPts val="800"/>
              </a:spcAft>
            </a:pPr>
            <a:r>
              <a:rPr lang="pt-BR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II - a cooperativa apresentar demonstrativo de atuação em regime cooperado, com repartição de receitas e despesas entre os cooperados;</a:t>
            </a:r>
          </a:p>
          <a:p>
            <a:pPr algn="just"/>
            <a:r>
              <a:rPr lang="pt-BR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III - qualquer cooperado, com igual qualificação, for capaz de executar o objeto contratado, vedado à Administração indicar nominalmente pessoas;</a:t>
            </a:r>
          </a:p>
          <a:p>
            <a:pPr algn="just"/>
            <a:endParaRPr lang="pt-BR" b="0" i="0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algn="just"/>
            <a:r>
              <a:rPr lang="pt-BR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IV - o objeto da licitação referir-se, em se tratando de cooperativas enquadradas como Cooperativas de Trabalho, a serviços especializados constantes do objeto social da sua atuação.</a:t>
            </a:r>
            <a:endParaRPr lang="pt-BR" b="1" dirty="0">
              <a:solidFill>
                <a:schemeClr val="tx2">
                  <a:lumMod val="75000"/>
                </a:schemeClr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pt-BR" dirty="0">
              <a:solidFill>
                <a:schemeClr val="tx2">
                  <a:lumMod val="75000"/>
                </a:schemeClr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46714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0C9517B-EBD7-41DB-A5D3-B4A36DCCCEFC}"/>
              </a:ext>
            </a:extLst>
          </p:cNvPr>
          <p:cNvSpPr txBox="1"/>
          <p:nvPr/>
        </p:nvSpPr>
        <p:spPr>
          <a:xfrm>
            <a:off x="469867" y="1371540"/>
            <a:ext cx="835292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“Permite-se menção a marca de referência no edital, como forma ou parâmetro de qualidade para facilitar a descrição do objeto, caso em que se deve necessariamente acrescentar expressões do tipo "ou equivalente", "ou similar", "ou de melhor qualidade", podendo a Administração exigir que a empresa participante do certame demonstre desempenho, qualidade e produtividade compatíveis com a marca de referência mencionada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.” (TCU, Acórdão 808/2019-Plenário)</a:t>
            </a:r>
          </a:p>
          <a:p>
            <a:endParaRPr lang="pt-BR" sz="24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  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xmlns="" id="{63F61220-0C50-4D77-A65C-E26BCDFAD94A}"/>
              </a:ext>
            </a:extLst>
          </p:cNvPr>
          <p:cNvSpPr/>
          <p:nvPr/>
        </p:nvSpPr>
        <p:spPr>
          <a:xfrm>
            <a:off x="475928" y="341040"/>
            <a:ext cx="8424936" cy="633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Calibri Light" panose="020F0302020204030204" pitchFamily="34" charset="0"/>
              </a:rPr>
              <a:t>Influências da Jurisprudência na Lei 14.133/2021</a:t>
            </a:r>
          </a:p>
        </p:txBody>
      </p:sp>
    </p:spTree>
    <p:extLst>
      <p:ext uri="{BB962C8B-B14F-4D97-AF65-F5344CB8AC3E}">
        <p14:creationId xmlns:p14="http://schemas.microsoft.com/office/powerpoint/2010/main" xmlns="" val="38036862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0C9517B-EBD7-41DB-A5D3-B4A36DCCCEFC}"/>
              </a:ext>
            </a:extLst>
          </p:cNvPr>
          <p:cNvSpPr txBox="1"/>
          <p:nvPr/>
        </p:nvSpPr>
        <p:spPr>
          <a:xfrm>
            <a:off x="469867" y="1380832"/>
            <a:ext cx="835292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b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TCU, Acórdão 391/2009</a:t>
            </a:r>
          </a:p>
          <a:p>
            <a:pPr algn="just"/>
            <a:r>
              <a:rPr lang="pt-BR" sz="2400" b="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Sumário: REPRESENTAÇÃO. UTILIZAÇÃO DE PESSOAL SEM VÍNCULO FORMAL COM A ADMINISTRAÇÃO PÚBLICA E DE TERCEIRIZADOS EM ATIVIDADE FIM. CONHECIMENTO. PROCEDÊNCIA. DETERMINAÇÕES. AUDIÊNCIAS. </a:t>
            </a:r>
          </a:p>
          <a:p>
            <a:endParaRPr lang="pt-BR" sz="2400" b="0" i="0" dirty="0">
              <a:solidFill>
                <a:schemeClr val="tx2">
                  <a:lumMod val="75000"/>
                </a:schemeClr>
              </a:solidFill>
              <a:effectLst/>
              <a:latin typeface="Calibri Light" panose="020F0302020204030204" pitchFamily="34" charset="0"/>
            </a:endParaRPr>
          </a:p>
          <a:p>
            <a:r>
              <a:rPr lang="pt-BR" sz="2400" b="0" i="1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“A contratação de trabalhador pela Administração Pública com intermediação de empresa de prestação de serviços a terceiros </a:t>
            </a:r>
            <a:r>
              <a:rPr lang="pt-BR" sz="2400" b="1" i="1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para atuação na área-fim </a:t>
            </a:r>
            <a:r>
              <a:rPr lang="pt-BR" sz="2400" b="0" i="1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representa burla à exigência constitucional do concurso público</a:t>
            </a:r>
            <a:r>
              <a:rPr lang="pt-BR" sz="2400" b="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.”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  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xmlns="" id="{63F61220-0C50-4D77-A65C-E26BCDFAD94A}"/>
              </a:ext>
            </a:extLst>
          </p:cNvPr>
          <p:cNvSpPr/>
          <p:nvPr/>
        </p:nvSpPr>
        <p:spPr>
          <a:xfrm>
            <a:off x="475928" y="341040"/>
            <a:ext cx="8424936" cy="633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Calibri Light" panose="020F0302020204030204" pitchFamily="34" charset="0"/>
              </a:rPr>
              <a:t>Influências da Jurisprudência na Lei 14.133/2021</a:t>
            </a:r>
          </a:p>
        </p:txBody>
      </p:sp>
    </p:spTree>
    <p:extLst>
      <p:ext uri="{BB962C8B-B14F-4D97-AF65-F5344CB8AC3E}">
        <p14:creationId xmlns:p14="http://schemas.microsoft.com/office/powerpoint/2010/main" xmlns="" val="23501601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0C9517B-EBD7-41DB-A5D3-B4A36DCCCEFC}"/>
              </a:ext>
            </a:extLst>
          </p:cNvPr>
          <p:cNvSpPr txBox="1"/>
          <p:nvPr/>
        </p:nvSpPr>
        <p:spPr>
          <a:xfrm>
            <a:off x="469867" y="1850048"/>
            <a:ext cx="835292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0" i="1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“Os sistemas oficiais de referência da Administração Pública reproduzem os preços de mercado, e, por gozarem de presunção de veracidade, devem ter preced</a:t>
            </a:r>
            <a:r>
              <a:rPr lang="pt-BR" sz="2400" i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ência em relação à utilização de cotações efetuadas diretamente com empresas que atuam no mercado.”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.” (TCU, Acórdão 452/2019-Plenário)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xmlns="" id="{63F61220-0C50-4D77-A65C-E26BCDFAD94A}"/>
              </a:ext>
            </a:extLst>
          </p:cNvPr>
          <p:cNvSpPr/>
          <p:nvPr/>
        </p:nvSpPr>
        <p:spPr>
          <a:xfrm>
            <a:off x="475928" y="341040"/>
            <a:ext cx="8424936" cy="633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Calibri Light" panose="020F0302020204030204" pitchFamily="34" charset="0"/>
              </a:rPr>
              <a:t>Influências da Jurisprudência na Lei 14.133/2021</a:t>
            </a:r>
          </a:p>
        </p:txBody>
      </p:sp>
    </p:spTree>
    <p:extLst>
      <p:ext uri="{BB962C8B-B14F-4D97-AF65-F5344CB8AC3E}">
        <p14:creationId xmlns:p14="http://schemas.microsoft.com/office/powerpoint/2010/main" xmlns="" val="31210313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0C9517B-EBD7-41DB-A5D3-B4A36DCCCEFC}"/>
              </a:ext>
            </a:extLst>
          </p:cNvPr>
          <p:cNvSpPr txBox="1"/>
          <p:nvPr/>
        </p:nvSpPr>
        <p:spPr>
          <a:xfrm>
            <a:off x="469867" y="1380832"/>
            <a:ext cx="8352928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0" i="0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Orientação Normativa/AGU nº 23, de 01.04.2009</a:t>
            </a:r>
          </a:p>
          <a:p>
            <a:endParaRPr lang="pt-BR" sz="2400" b="0" i="0" dirty="0">
              <a:solidFill>
                <a:schemeClr val="tx2">
                  <a:lumMod val="75000"/>
                </a:schemeClr>
              </a:solidFill>
              <a:effectLst/>
              <a:latin typeface="Calibri Light" panose="020F0302020204030204" pitchFamily="34" charset="0"/>
            </a:endParaRPr>
          </a:p>
          <a:p>
            <a:r>
              <a:rPr lang="pt-BR" sz="2400" b="0" i="1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“O edital e o contrato de serviço continuado deverão indicar o critério de reajustamento de preços, que deverá ser </a:t>
            </a:r>
            <a:r>
              <a:rPr lang="pt-BR" sz="2400" b="1" i="1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sob a forma de reajuste em sentido estrito</a:t>
            </a:r>
            <a:r>
              <a:rPr lang="pt-BR" sz="2400" b="0" i="1" dirty="0">
                <a:solidFill>
                  <a:schemeClr val="tx2">
                    <a:lumMod val="75000"/>
                  </a:schemeClr>
                </a:solidFill>
                <a:effectLst/>
                <a:latin typeface="Calibri Light" panose="020F0302020204030204" pitchFamily="34" charset="0"/>
              </a:rPr>
              <a:t>, com previsão de índice setorial, ou por repactuação, pela demonstração analítica da variação dos componentes dos custos”</a:t>
            </a:r>
          </a:p>
          <a:p>
            <a:endParaRPr lang="pt-BR" sz="2400" i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NOTA: Deve ser analisado pontualmente o item (ou itens) da planilha que sofreu alteração de custo e sua consequente repercussão no valor do contrato.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xmlns="" id="{63F61220-0C50-4D77-A65C-E26BCDFAD94A}"/>
              </a:ext>
            </a:extLst>
          </p:cNvPr>
          <p:cNvSpPr/>
          <p:nvPr/>
        </p:nvSpPr>
        <p:spPr>
          <a:xfrm>
            <a:off x="475928" y="341040"/>
            <a:ext cx="8424936" cy="633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Calibri Light" panose="020F0302020204030204" pitchFamily="34" charset="0"/>
              </a:rPr>
              <a:t>Influências da Jurisprudência na Lei 14.133/2021</a:t>
            </a:r>
          </a:p>
        </p:txBody>
      </p:sp>
    </p:spTree>
    <p:extLst>
      <p:ext uri="{BB962C8B-B14F-4D97-AF65-F5344CB8AC3E}">
        <p14:creationId xmlns:p14="http://schemas.microsoft.com/office/powerpoint/2010/main" xmlns="" val="37678742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55" name="Google Shape;96;p2">
            <a:extLst>
              <a:ext uri="{FF2B5EF4-FFF2-40B4-BE49-F238E27FC236}">
                <a16:creationId xmlns:a16="http://schemas.microsoft.com/office/drawing/2014/main" xmlns="" id="{D483D3BC-6264-4C7B-873F-3509F46F4554}"/>
              </a:ext>
            </a:extLst>
          </p:cNvPr>
          <p:cNvSpPr txBox="1">
            <a:spLocks/>
          </p:cNvSpPr>
          <p:nvPr/>
        </p:nvSpPr>
        <p:spPr>
          <a:xfrm>
            <a:off x="796833" y="1428094"/>
            <a:ext cx="8671711" cy="113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buNone/>
            </a:pPr>
            <a:endParaRPr lang="pt-BR" sz="2000" dirty="0">
              <a:solidFill>
                <a:schemeClr val="tx2">
                  <a:lumMod val="75000"/>
                </a:schemeClr>
              </a:solidFill>
              <a:latin typeface="Lato Heavy" panose="020B0604020202020204" charset="0"/>
            </a:endParaRPr>
          </a:p>
          <a:p>
            <a:pPr>
              <a:lnSpc>
                <a:spcPct val="70000"/>
              </a:lnSpc>
              <a:buNone/>
            </a:pPr>
            <a:endParaRPr lang="pt-BR" sz="2000" dirty="0">
              <a:solidFill>
                <a:schemeClr val="tx2">
                  <a:lumMod val="75000"/>
                </a:schemeClr>
              </a:solidFill>
              <a:latin typeface="Lato Heavy" panose="020B0604020202020204" charset="0"/>
            </a:endParaRPr>
          </a:p>
          <a:p>
            <a:pPr>
              <a:lnSpc>
                <a:spcPct val="70000"/>
              </a:lnSpc>
              <a:buNone/>
            </a:pPr>
            <a:endParaRPr lang="pt-BR" sz="2000" dirty="0">
              <a:solidFill>
                <a:schemeClr val="tx2">
                  <a:lumMod val="75000"/>
                </a:schemeClr>
              </a:solidFill>
              <a:latin typeface="Lato Heavy" panose="020B0604020202020204" charset="0"/>
            </a:endParaRPr>
          </a:p>
          <a:p>
            <a:pPr>
              <a:lnSpc>
                <a:spcPct val="70000"/>
              </a:lnSpc>
              <a:buNone/>
            </a:pPr>
            <a:endParaRPr lang="pt-BR" sz="2000" dirty="0">
              <a:solidFill>
                <a:schemeClr val="tx2">
                  <a:lumMod val="75000"/>
                </a:schemeClr>
              </a:solidFill>
              <a:latin typeface="Lato Heavy" panose="020B0604020202020204" charset="0"/>
            </a:endParaRPr>
          </a:p>
          <a:p>
            <a:pPr>
              <a:lnSpc>
                <a:spcPct val="70000"/>
              </a:lnSpc>
              <a:buNone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Lato Heavy" panose="020B0604020202020204" charset="0"/>
              </a:rPr>
              <a:t>DÚVIDAS,                  </a:t>
            </a:r>
          </a:p>
          <a:p>
            <a:pPr>
              <a:lnSpc>
                <a:spcPct val="70000"/>
              </a:lnSpc>
              <a:buNone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Lato Heavy" panose="020B0604020202020204" charset="0"/>
              </a:rPr>
              <a:t>                                  ESCLARECIMENTOS, </a:t>
            </a:r>
          </a:p>
          <a:p>
            <a:pPr>
              <a:lnSpc>
                <a:spcPct val="70000"/>
              </a:lnSpc>
              <a:buNone/>
            </a:pPr>
            <a:endParaRPr lang="pt-BR" sz="2000" dirty="0">
              <a:solidFill>
                <a:schemeClr val="tx2">
                  <a:lumMod val="75000"/>
                </a:schemeClr>
              </a:solidFill>
              <a:latin typeface="Lato Heavy" panose="020B0604020202020204" charset="0"/>
            </a:endParaRPr>
          </a:p>
          <a:p>
            <a:pPr>
              <a:lnSpc>
                <a:spcPct val="70000"/>
              </a:lnSpc>
              <a:buNone/>
            </a:pPr>
            <a:endParaRPr lang="pt-BR" sz="2000" dirty="0">
              <a:solidFill>
                <a:schemeClr val="tx2">
                  <a:lumMod val="75000"/>
                </a:schemeClr>
              </a:solidFill>
              <a:latin typeface="Lato Heavy" panose="020B0604020202020204" charset="0"/>
            </a:endParaRPr>
          </a:p>
          <a:p>
            <a:pPr marL="5400000">
              <a:lnSpc>
                <a:spcPct val="70000"/>
              </a:lnSpc>
              <a:buNone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  <a:latin typeface="Lato Heavy" panose="020B0604020202020204" charset="0"/>
              </a:rPr>
              <a:t>                                                                                                       COMENTÁRIOS....</a:t>
            </a:r>
          </a:p>
        </p:txBody>
      </p:sp>
      <p:pic>
        <p:nvPicPr>
          <p:cNvPr id="57" name="Picture 2">
            <a:extLst>
              <a:ext uri="{FF2B5EF4-FFF2-40B4-BE49-F238E27FC236}">
                <a16:creationId xmlns:a16="http://schemas.microsoft.com/office/drawing/2014/main" xmlns="" id="{AE3A3B26-5958-47D0-969E-A877E01BE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6918" y="377063"/>
            <a:ext cx="1717170" cy="17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>
            <a:extLst>
              <a:ext uri="{FF2B5EF4-FFF2-40B4-BE49-F238E27FC236}">
                <a16:creationId xmlns:a16="http://schemas.microsoft.com/office/drawing/2014/main" xmlns="" id="{72A334D6-CF47-4A98-8B0B-077B6514E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134" y="3616909"/>
            <a:ext cx="2205334" cy="156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Imagem 58">
            <a:extLst>
              <a:ext uri="{FF2B5EF4-FFF2-40B4-BE49-F238E27FC236}">
                <a16:creationId xmlns:a16="http://schemas.microsoft.com/office/drawing/2014/main" xmlns="" id="{9FCFF764-DB81-406E-A1CF-451EA5D6949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12162" y="3946369"/>
            <a:ext cx="2177056" cy="150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367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0C9517B-EBD7-41DB-A5D3-B4A36DCCCEFC}"/>
              </a:ext>
            </a:extLst>
          </p:cNvPr>
          <p:cNvSpPr txBox="1"/>
          <p:nvPr/>
        </p:nvSpPr>
        <p:spPr>
          <a:xfrm>
            <a:off x="469867" y="1196752"/>
            <a:ext cx="835292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Lei nº 14.133, de 01 de abril de 2021.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Lei de Licitações e Contratos Administrativos. Disponível em: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6"/>
              </a:rPr>
              <a:t>http://www.planalto.gov.br/ccivil_03/_Ato2019-2022/2021/Lei/L14133.htm</a:t>
            </a: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Lei Complementar nº 123, de 14 de dezembro de 2006.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Institui o Estatuto Nacional da Microempresa e da Empresa de Pequeno Porte. </a:t>
            </a:r>
          </a:p>
          <a:p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Disponível em: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7"/>
              </a:rPr>
              <a:t>http://www.planalto.gov.br/ccivil_03/leis/lcp/lcp123.htm</a:t>
            </a: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Decreto Estadual nº 46.642, de 17 de abril de 2019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Regulamenta a fase preparatória das contratações no âmbito do Estado do Rio de Janeiro. </a:t>
            </a:r>
          </a:p>
          <a:p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Disponível em: </a:t>
            </a:r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  <a:hlinkClick r:id="rId8"/>
              </a:rPr>
              <a:t>https://www.compras.rj.gov.br/Portal-Siga/Legislacao/listar.action</a:t>
            </a:r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xmlns="" id="{63F61220-0C50-4D77-A65C-E26BCDFAD94A}"/>
              </a:ext>
            </a:extLst>
          </p:cNvPr>
          <p:cNvSpPr/>
          <p:nvPr/>
        </p:nvSpPr>
        <p:spPr>
          <a:xfrm>
            <a:off x="475928" y="341040"/>
            <a:ext cx="8424936" cy="633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Calibri Light" panose="020F0302020204030204" pitchFamily="34" charset="0"/>
              </a:rPr>
              <a:t>Referências Bibliográficas</a:t>
            </a:r>
          </a:p>
        </p:txBody>
      </p:sp>
    </p:spTree>
    <p:extLst>
      <p:ext uri="{BB962C8B-B14F-4D97-AF65-F5344CB8AC3E}">
        <p14:creationId xmlns:p14="http://schemas.microsoft.com/office/powerpoint/2010/main" xmlns="" val="11911882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xmlns="" id="{63F61220-0C50-4D77-A65C-E26BCDFAD94A}"/>
              </a:ext>
            </a:extLst>
          </p:cNvPr>
          <p:cNvSpPr/>
          <p:nvPr/>
        </p:nvSpPr>
        <p:spPr>
          <a:xfrm>
            <a:off x="475928" y="341040"/>
            <a:ext cx="8424936" cy="633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Calibri Light" panose="020F0302020204030204" pitchFamily="34" charset="0"/>
              </a:rPr>
              <a:t>Referências Bibliográficas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D6412C23-0EE2-4634-B4B1-69EC8359F698}"/>
              </a:ext>
            </a:extLst>
          </p:cNvPr>
          <p:cNvSpPr txBox="1"/>
          <p:nvPr/>
        </p:nvSpPr>
        <p:spPr>
          <a:xfrm>
            <a:off x="469867" y="1380832"/>
            <a:ext cx="835292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Instrução Normativa nº 40, de 22 de maio de 2020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Dispõe sobre a elaboração dos Estudos Técnicos Preliminares - ETP - para a aquisição de bens e a contratação de serviços e obras, no âmbito da Administração Pública federal direta, autárquica e fundacional, e sobre o Sistema ETP digital. </a:t>
            </a:r>
          </a:p>
          <a:p>
            <a:pPr marL="284400"/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Disponível em: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6"/>
              </a:rPr>
              <a:t>https://www.gov.br/compras/pt-br/acesso-a-informacao/legislacao/instrucoes-normativas/instrucao-normativa-no-40-de-22-de-maio-de-2020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Minuta de Instrução Normativa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Minuta de instrução normativa que traz procedimentos para elaboração dos Estudos Técnicos Preliminares (ETP) para a aquisição de bens e a contratação de serviços e obras, com base na nova Lei de Licitação (Lei nº 14.133, de 2021).</a:t>
            </a:r>
          </a:p>
          <a:p>
            <a:pPr marL="284400"/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Disponível em: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7"/>
              </a:rPr>
              <a:t>https://www.gov.br/participamaisbrasil/in-estudo-tecnico-preliminar</a:t>
            </a: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36946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0C9517B-EBD7-41DB-A5D3-B4A36DCCCEFC}"/>
              </a:ext>
            </a:extLst>
          </p:cNvPr>
          <p:cNvSpPr txBox="1"/>
          <p:nvPr/>
        </p:nvSpPr>
        <p:spPr>
          <a:xfrm>
            <a:off x="469867" y="1380832"/>
            <a:ext cx="835292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Instrução Normativa nº 73, de 05 de agosto de 2020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Dispõe sobre o procedimento administrativo para a realização de pesquisa de preços para a aquisição de bens e contratação de serviços em geral, no âmbito da administração pública federal direta, autárquica e fundacional. </a:t>
            </a:r>
          </a:p>
          <a:p>
            <a:pPr marL="284400"/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Disponível em</a:t>
            </a:r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  <a:hlinkClick r:id="rId6"/>
              </a:rPr>
              <a:t>https://www.gov.br/compras/pt-br/acesso-a-informacao/legislacao/instrucoes-normativas/instrucao-normativa-no-73-de-5-de-agosto-de-2020</a:t>
            </a:r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Minuta de Instrução Normativa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Minuta de instrução normativa que irá regulamentar o procedimento de pesquisa de preços para realização das contratações públicas com base na nova Lei de Licitação (Lei nº 14.133, de 2021). </a:t>
            </a:r>
          </a:p>
          <a:p>
            <a:pPr marL="284400"/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Disponível em: </a:t>
            </a:r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  <a:hlinkClick r:id="rId7"/>
              </a:rPr>
              <a:t>https://www.gov.br/participamaisbrasil/in-pesquisa-de-preco</a:t>
            </a:r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xmlns="" id="{63F61220-0C50-4D77-A65C-E26BCDFAD94A}"/>
              </a:ext>
            </a:extLst>
          </p:cNvPr>
          <p:cNvSpPr/>
          <p:nvPr/>
        </p:nvSpPr>
        <p:spPr>
          <a:xfrm>
            <a:off x="475928" y="341040"/>
            <a:ext cx="8424936" cy="633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Calibri Light" panose="020F0302020204030204" pitchFamily="34" charset="0"/>
              </a:rPr>
              <a:t>Referências Bibliográficas</a:t>
            </a:r>
          </a:p>
        </p:txBody>
      </p:sp>
    </p:spTree>
    <p:extLst>
      <p:ext uri="{BB962C8B-B14F-4D97-AF65-F5344CB8AC3E}">
        <p14:creationId xmlns:p14="http://schemas.microsoft.com/office/powerpoint/2010/main" xmlns="" val="4235939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0C9517B-EBD7-41DB-A5D3-B4A36DCCCEFC}"/>
              </a:ext>
            </a:extLst>
          </p:cNvPr>
          <p:cNvSpPr txBox="1"/>
          <p:nvPr/>
        </p:nvSpPr>
        <p:spPr>
          <a:xfrm>
            <a:off x="469867" y="980728"/>
            <a:ext cx="8352928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CAMARÃO. T.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Nova Lei de Licitações: avanços ou mais do mesmo?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Inove Soluções em Capacitação – Inove, 22 de abril de 2021. Disponível em: 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6"/>
              </a:rPr>
              <a:t>https://inovecapacitacao.com.br/a-nova-lei-de-licitacoes-avancos-ou-mais-do-mesmo/</a:t>
            </a: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CAMPOS, M; COELHO, F; FOLLADOR, G.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Matriz de riscos na nova Lei de Licitações pode dar previsibilidade às contratações.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Revista Consultor Jurídico - </a:t>
            </a:r>
            <a:r>
              <a:rPr lang="pt-BR" dirty="0" err="1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ConJur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23 de março de 2021. Disponível em: </a:t>
            </a:r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  <a:hlinkClick r:id="rId7"/>
              </a:rPr>
              <a:t>https://www.conjur.com.br/2021-mar-23/opiniao-matriz-riscos-lei-licitacoes</a:t>
            </a: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EQUIPE TÉCNICA DA ZÊNITE.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Quadro comparativo – Nova Lei de Licitações nº 14.133/2021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Blog da Zênite, 08 de abril de 2021.  Disponível em: 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8"/>
              </a:rPr>
              <a:t>https://www.zenite.blog.br/quadro-comparativo-nova-lei-de-licitacoes/</a:t>
            </a: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GARCIA, F. A.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Licitações e contratos administrativos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3ª ed., Rio de Janeiro: Ed. </a:t>
            </a:r>
            <a:r>
              <a:rPr lang="pt-BR" dirty="0" err="1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Lumen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Juris, 2010. </a:t>
            </a: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xmlns="" id="{63F61220-0C50-4D77-A65C-E26BCDFAD94A}"/>
              </a:ext>
            </a:extLst>
          </p:cNvPr>
          <p:cNvSpPr/>
          <p:nvPr/>
        </p:nvSpPr>
        <p:spPr>
          <a:xfrm>
            <a:off x="475928" y="341040"/>
            <a:ext cx="8424936" cy="633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Calibri Light" panose="020F0302020204030204" pitchFamily="34" charset="0"/>
              </a:rPr>
              <a:t>Referências Bibliográficas</a:t>
            </a:r>
          </a:p>
        </p:txBody>
      </p:sp>
    </p:spTree>
    <p:extLst>
      <p:ext uri="{BB962C8B-B14F-4D97-AF65-F5344CB8AC3E}">
        <p14:creationId xmlns:p14="http://schemas.microsoft.com/office/powerpoint/2010/main" xmlns="" val="40145140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xmlns="" id="{63F61220-0C50-4D77-A65C-E26BCDFAD94A}"/>
              </a:ext>
            </a:extLst>
          </p:cNvPr>
          <p:cNvSpPr/>
          <p:nvPr/>
        </p:nvSpPr>
        <p:spPr>
          <a:xfrm>
            <a:off x="475928" y="341040"/>
            <a:ext cx="8424936" cy="633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Calibri Light" panose="020F0302020204030204" pitchFamily="34" charset="0"/>
              </a:rPr>
              <a:t>Referências Bibliográficas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3713439-15CC-4017-A841-C99A29E88BE0}"/>
              </a:ext>
            </a:extLst>
          </p:cNvPr>
          <p:cNvSpPr txBox="1"/>
          <p:nvPr/>
        </p:nvSpPr>
        <p:spPr>
          <a:xfrm>
            <a:off x="469867" y="908720"/>
            <a:ext cx="8352928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Organização para Cooperação e Desenvolvimento Econômico – OCDE.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Diretrizes para combater o conluio entre concorrentes em contratações públicas.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2009.</a:t>
            </a:r>
            <a:r>
              <a:rPr lang="pt-BR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Disponível em: </a:t>
            </a:r>
            <a:r>
              <a:rPr lang="pt-BR" dirty="0">
                <a:hlinkClick r:id="rId6"/>
              </a:rPr>
              <a:t>http://comprasnet.gov.br/banner/seguro/Diretrizes-OCDE.pdf</a:t>
            </a: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PINHEIRO, I.P.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 sistema brasileiro das contratações públicas após a Nova Lei de Licitações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Blog da Ed. </a:t>
            </a:r>
            <a:r>
              <a:rPr lang="pt-BR" dirty="0" err="1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Mizuno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2 de abril de 2021. </a:t>
            </a:r>
          </a:p>
          <a:p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Disponível em: </a:t>
            </a:r>
            <a:r>
              <a:rPr lang="pt-BR" dirty="0">
                <a:hlinkClick r:id="rId7"/>
              </a:rPr>
              <a:t>https://blog.editoramizuno.com.br/apos-a-nova-lei-de-licitacoes/</a:t>
            </a: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PINHEIRO, I.P; ALMEIDA, B.V.L; MANSUR, J.H.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Nova Lei de Licitações – Anotada e Comparada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São Paulo: ED. </a:t>
            </a:r>
            <a:r>
              <a:rPr lang="pt-BR" dirty="0" err="1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Mizuno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2021.</a:t>
            </a:r>
          </a:p>
          <a:p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ZYMLER, B. &amp; ALVES, F. S. M.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Opinião: A nova Lei de Licitações como sedimentação da jurisprudência do TCU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Revista Consultor Jurídico - </a:t>
            </a:r>
            <a:r>
              <a:rPr lang="pt-BR" dirty="0" err="1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ConJur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5 de abril de 2021. Disponível em: </a:t>
            </a:r>
            <a:r>
              <a:rPr lang="pt-BR" dirty="0">
                <a:hlinkClick r:id="rId8"/>
              </a:rPr>
              <a:t>https://www.conjur.com.br/2021-abr-05/opiniao-lei-licitacoes-jurisprudencia-tcu</a:t>
            </a: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107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BC49DB6D-83A1-452D-B29A-BD13082566DD}"/>
              </a:ext>
            </a:extLst>
          </p:cNvPr>
          <p:cNvSpPr/>
          <p:nvPr/>
        </p:nvSpPr>
        <p:spPr>
          <a:xfrm>
            <a:off x="899592" y="332656"/>
            <a:ext cx="7344816" cy="5547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>
                <a:latin typeface="Calibri Light" panose="020F0302020204030204" pitchFamily="34" charset="0"/>
              </a:rPr>
              <a:t>Preparando a Contratação Pública</a:t>
            </a: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xmlns="" id="{8B298CDD-6CF4-4D89-AF3B-24A65C0737C9}"/>
              </a:ext>
            </a:extLst>
          </p:cNvPr>
          <p:cNvGraphicFramePr/>
          <p:nvPr/>
        </p:nvGraphicFramePr>
        <p:xfrm>
          <a:off x="971600" y="1153542"/>
          <a:ext cx="77768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15149946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6" name="TextBox 11">
            <a:extLst>
              <a:ext uri="{FF2B5EF4-FFF2-40B4-BE49-F238E27FC236}">
                <a16:creationId xmlns:a16="http://schemas.microsoft.com/office/drawing/2014/main" xmlns="" id="{9C722021-9AD1-4FC1-9822-6F9DC08F5DE5}"/>
              </a:ext>
            </a:extLst>
          </p:cNvPr>
          <p:cNvSpPr txBox="1"/>
          <p:nvPr/>
        </p:nvSpPr>
        <p:spPr>
          <a:xfrm>
            <a:off x="2195736" y="1196752"/>
            <a:ext cx="4536504" cy="30982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3977"/>
              </a:lnSpc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Marta Sampaio de Freitas</a:t>
            </a:r>
          </a:p>
          <a:p>
            <a:pPr marL="457200" lvl="0" indent="-381000">
              <a:buSzPts val="2400"/>
              <a:defRPr/>
            </a:pPr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Analista Executivo</a:t>
            </a:r>
          </a:p>
          <a:p>
            <a:pPr marL="457200" lvl="0" indent="-381000">
              <a:buSzPts val="2400"/>
              <a:defRPr/>
            </a:pPr>
            <a:endParaRPr lang="pt-BR" sz="24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457200" indent="-381000">
              <a:buSzPts val="2400"/>
              <a:defRPr/>
            </a:pPr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Superintendente de Contratações</a:t>
            </a:r>
          </a:p>
          <a:p>
            <a:pPr marL="457200" indent="-381000">
              <a:buSzPts val="2400"/>
              <a:defRPr/>
            </a:pPr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Subsecretaria de Logística</a:t>
            </a:r>
          </a:p>
          <a:p>
            <a:pPr marL="457200" indent="-381000">
              <a:buSzPts val="2400"/>
              <a:defRPr/>
            </a:pPr>
            <a:endParaRPr lang="pt-BR" sz="24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hlinkClick r:id="" action="ppaction://noaction"/>
            </a:endParaRPr>
          </a:p>
          <a:p>
            <a:pPr marL="457200" indent="-381000">
              <a:buSzPts val="2400"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hlinkClick r:id="" action="ppaction://noaction"/>
              </a:rPr>
              <a:t>msfreitas@planejamento.rj.gov.br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457200" indent="-381000">
              <a:buSzPts val="2400"/>
              <a:defRPr/>
            </a:pPr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Tel.: 2333-3336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777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58E20210-4484-4885-B7E1-70647341B2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04904525"/>
              </p:ext>
            </p:extLst>
          </p:nvPr>
        </p:nvGraphicFramePr>
        <p:xfrm>
          <a:off x="1079612" y="692696"/>
          <a:ext cx="6984776" cy="4046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202464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BC49DB6D-83A1-452D-B29A-BD13082566DD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Definição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447B362-2E2A-4557-8F3C-034F062B9AA3}"/>
              </a:ext>
            </a:extLst>
          </p:cNvPr>
          <p:cNvSpPr txBox="1"/>
          <p:nvPr/>
        </p:nvSpPr>
        <p:spPr>
          <a:xfrm>
            <a:off x="611560" y="1052736"/>
            <a:ext cx="7632848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Art. 23 da NLLC</a:t>
            </a:r>
            <a:endParaRPr lang="pt-BR" sz="2400" b="0" i="0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O valor previamente estimado da contratação deverá ser compatível com os valores praticados pelo mercado, considerados os preços constantes de bancos de dados públicos e as quantidades a serem contratadas, observadas a potencial economia de escala e as peculiaridades do local de execução do objeto.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§ 1º No processo licitatório para </a:t>
            </a:r>
            <a:r>
              <a:rPr lang="pt-BR" sz="18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aquisição de bens e contratação de serviços em geral</a:t>
            </a:r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, conforme regulamento, o valor estimado será definido com base no melhor preço aferido por meio da utilização dos seguintes parâmetros, adotados de forma combinada ou não: (incisos I a V)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§ 2º No processo licitatório para </a:t>
            </a:r>
            <a:r>
              <a:rPr lang="pt-BR" sz="18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contratação de obras e serviços de engenharia</a:t>
            </a:r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, conforme regulamento, o valor estimado, acrescido do percentual de Benefícios e Despesas Indiretas (BDI) de referência e dos Encargos Sociais (ES) cabíveis, será definido por meio da utilização de parâmetros na seguinte ordem: (incisos 1 a IV)</a:t>
            </a:r>
          </a:p>
        </p:txBody>
      </p:sp>
    </p:spTree>
    <p:extLst>
      <p:ext uri="{BB962C8B-B14F-4D97-AF65-F5344CB8AC3E}">
        <p14:creationId xmlns:p14="http://schemas.microsoft.com/office/powerpoint/2010/main" xmlns="" val="99007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BC49DB6D-83A1-452D-B29A-BD13082566DD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Definição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447B362-2E2A-4557-8F3C-034F062B9AA3}"/>
              </a:ext>
            </a:extLst>
          </p:cNvPr>
          <p:cNvSpPr txBox="1"/>
          <p:nvPr/>
        </p:nvSpPr>
        <p:spPr>
          <a:xfrm>
            <a:off x="395536" y="1258882"/>
            <a:ext cx="820891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 pesquisa de preços não era regulamentada pela Lei 8.666/93, sendo disciplinada por atos infralegais dos entes federativos e balizada pela jurisprudência do TCU;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No âmbito federal, a IN nº 73/2020 trouxe os parâmetros que foram incorporados pela NLCC;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No âmbito estadual, é disciplinada no Decreto Estadual nº 46.642/2019, que regulamenta a fase preparatória das contratações, em seu Capítulo IV – Da Estimativa do Valor da Contratação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algn="r"/>
            <a:r>
              <a:rPr lang="pt-BR" i="1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“Art. 20 - </a:t>
            </a:r>
            <a:r>
              <a:rPr lang="pt-BR" b="0" i="1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 estimativa do valor da contratação será realizada mediante</a:t>
            </a:r>
          </a:p>
          <a:p>
            <a:pPr algn="r"/>
            <a:r>
              <a:rPr lang="pt-BR" b="0" i="1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consulta às fontes diversificadas de pesquisa que sejam capazes de</a:t>
            </a:r>
          </a:p>
          <a:p>
            <a:pPr algn="r"/>
            <a:r>
              <a:rPr lang="pt-BR" b="0" i="1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representar a realidade do mercado público.”</a:t>
            </a:r>
          </a:p>
          <a:p>
            <a:pPr algn="r"/>
            <a:endParaRPr lang="pt-BR" b="0" i="1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O parágrafo 1º dispõe quais parâ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metros deverão ser utilizados para a </a:t>
            </a:r>
            <a:r>
              <a:rPr lang="pt-BR" b="1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pesquisa de preços, de forma similar à IN nº 73/2020 e ao art. 20 do Decreto Estadual nº 46.642/2019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561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3681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93373"/>
            <a:ext cx="91694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880855"/>
            <a:ext cx="1152128" cy="9217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864823"/>
            <a:ext cx="864096" cy="953766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BC49DB6D-83A1-452D-B29A-BD13082566DD}"/>
              </a:ext>
            </a:extLst>
          </p:cNvPr>
          <p:cNvSpPr/>
          <p:nvPr/>
        </p:nvSpPr>
        <p:spPr>
          <a:xfrm>
            <a:off x="323528" y="188640"/>
            <a:ext cx="8424936" cy="87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Calibri Light" panose="020F0302020204030204" pitchFamily="34" charset="0"/>
              </a:rPr>
              <a:t>Parâmetros para Pesquisa de Preços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447B362-2E2A-4557-8F3C-034F062B9AA3}"/>
              </a:ext>
            </a:extLst>
          </p:cNvPr>
          <p:cNvSpPr txBox="1"/>
          <p:nvPr/>
        </p:nvSpPr>
        <p:spPr>
          <a:xfrm>
            <a:off x="395536" y="1258882"/>
            <a:ext cx="820891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§ 1º No processo licitatório para aquisição de bens e contratação de serviços em geral,</a:t>
            </a:r>
          </a:p>
          <a:p>
            <a:pPr algn="just"/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conforme regulamento, o </a:t>
            </a:r>
            <a:r>
              <a:rPr lang="pt-BR" sz="18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valor estimado será definido com base no melhor preço </a:t>
            </a:r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aferido por meio da utilização dos seguintes parâmetros, adotados de forma combinada ou não:</a:t>
            </a:r>
          </a:p>
          <a:p>
            <a:pPr algn="just"/>
            <a:endParaRPr lang="pt-BR" sz="1800" b="0" i="0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algn="just"/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I - </a:t>
            </a:r>
            <a:r>
              <a:rPr lang="pt-BR" sz="18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composição de custos unitários menores ou iguais à mediana</a:t>
            </a:r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 do item correspondente no painel para consulta de preços ou no banco de preços em saúde disponíveis no Portal Nacional de Contratações Públicas (PNCP);</a:t>
            </a:r>
          </a:p>
          <a:p>
            <a:pPr algn="just"/>
            <a:endParaRPr lang="pt-BR" sz="1800" b="0" i="0" u="none" strike="noStrike" baseline="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algn="just"/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II - contratações similares feitas pela Administração Pública, em execução ou concluídas</a:t>
            </a:r>
          </a:p>
          <a:p>
            <a:pPr algn="just"/>
            <a:r>
              <a:rPr lang="pt-BR" sz="1800" b="0" i="0" u="none" strike="noStrike" baseline="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no período de 1 (um) ano anterior à data da pesquisa de preços, inclusive mediante sistema de registro de preços, observado o índice de atualização de preços correspondente;</a:t>
            </a:r>
          </a:p>
        </p:txBody>
      </p:sp>
    </p:spTree>
    <p:extLst>
      <p:ext uri="{BB962C8B-B14F-4D97-AF65-F5344CB8AC3E}">
        <p14:creationId xmlns:p14="http://schemas.microsoft.com/office/powerpoint/2010/main" xmlns="" val="3864241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3947</TotalTime>
  <Words>3583</Words>
  <Application>Microsoft Office PowerPoint</Application>
  <PresentationFormat>Apresentação na tela (4:3)</PresentationFormat>
  <Paragraphs>351</Paragraphs>
  <Slides>50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2" baseType="lpstr">
      <vt:lpstr>Tema do Office</vt:lpstr>
      <vt:lpstr>Worksheet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Docomentos</dc:creator>
  <cp:lastModifiedBy>vrodrigues</cp:lastModifiedBy>
  <cp:revision>265</cp:revision>
  <dcterms:created xsi:type="dcterms:W3CDTF">2021-03-08T17:33:54Z</dcterms:created>
  <dcterms:modified xsi:type="dcterms:W3CDTF">2021-06-28T20:28:10Z</dcterms:modified>
</cp:coreProperties>
</file>