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73"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96" r:id="rId36"/>
    <p:sldId id="384" r:id="rId37"/>
    <p:sldId id="397" r:id="rId38"/>
    <p:sldId id="385" r:id="rId39"/>
    <p:sldId id="386" r:id="rId40"/>
    <p:sldId id="387" r:id="rId41"/>
    <p:sldId id="388" r:id="rId42"/>
    <p:sldId id="389" r:id="rId43"/>
    <p:sldId id="390" r:id="rId44"/>
    <p:sldId id="391" r:id="rId45"/>
    <p:sldId id="392" r:id="rId46"/>
    <p:sldId id="393" r:id="rId47"/>
    <p:sldId id="394" r:id="rId48"/>
    <p:sldId id="395" r:id="rId49"/>
    <p:sldId id="266" r:id="rId50"/>
    <p:sldId id="274" r:id="rId51"/>
    <p:sldId id="269" r:id="rId52"/>
    <p:sldId id="275" r:id="rId53"/>
    <p:sldId id="271" r:id="rId54"/>
    <p:sldId id="272" r:id="rId55"/>
    <p:sldId id="277" r:id="rId56"/>
    <p:sldId id="278" r:id="rId57"/>
    <p:sldId id="279" r:id="rId58"/>
    <p:sldId id="280" r:id="rId59"/>
    <p:sldId id="281" r:id="rId60"/>
    <p:sldId id="283" r:id="rId61"/>
    <p:sldId id="284" r:id="rId62"/>
    <p:sldId id="289" r:id="rId63"/>
    <p:sldId id="259" r:id="rId64"/>
    <p:sldId id="290" r:id="rId65"/>
    <p:sldId id="294" r:id="rId66"/>
    <p:sldId id="297" r:id="rId67"/>
    <p:sldId id="300" r:id="rId68"/>
    <p:sldId id="301" r:id="rId69"/>
    <p:sldId id="302" r:id="rId70"/>
    <p:sldId id="303" r:id="rId71"/>
    <p:sldId id="305" r:id="rId72"/>
    <p:sldId id="339" r:id="rId73"/>
    <p:sldId id="340" r:id="rId74"/>
    <p:sldId id="306" r:id="rId75"/>
    <p:sldId id="307" r:id="rId76"/>
    <p:sldId id="308" r:id="rId77"/>
    <p:sldId id="309" r:id="rId78"/>
    <p:sldId id="310" r:id="rId79"/>
    <p:sldId id="312" r:id="rId80"/>
    <p:sldId id="311" r:id="rId81"/>
    <p:sldId id="313" r:id="rId82"/>
    <p:sldId id="314" r:id="rId83"/>
    <p:sldId id="315" r:id="rId84"/>
    <p:sldId id="316" r:id="rId85"/>
    <p:sldId id="317" r:id="rId86"/>
    <p:sldId id="318" r:id="rId87"/>
    <p:sldId id="319" r:id="rId88"/>
    <p:sldId id="322" r:id="rId89"/>
    <p:sldId id="323" r:id="rId90"/>
    <p:sldId id="324" r:id="rId91"/>
    <p:sldId id="320" r:id="rId92"/>
    <p:sldId id="325" r:id="rId93"/>
    <p:sldId id="333" r:id="rId94"/>
    <p:sldId id="332" r:id="rId95"/>
    <p:sldId id="326" r:id="rId96"/>
    <p:sldId id="328" r:id="rId97"/>
    <p:sldId id="329" r:id="rId98"/>
    <p:sldId id="330" r:id="rId99"/>
    <p:sldId id="349" r:id="rId100"/>
    <p:sldId id="335" r:id="rId101"/>
    <p:sldId id="337" r:id="rId102"/>
    <p:sldId id="331" r:id="rId103"/>
    <p:sldId id="336" r:id="rId104"/>
    <p:sldId id="321" r:id="rId105"/>
    <p:sldId id="342" r:id="rId106"/>
    <p:sldId id="338" r:id="rId107"/>
    <p:sldId id="341" r:id="rId108"/>
    <p:sldId id="344" r:id="rId109"/>
    <p:sldId id="343" r:id="rId110"/>
    <p:sldId id="346" r:id="rId111"/>
    <p:sldId id="345" r:id="rId112"/>
    <p:sldId id="287" r:id="rId113"/>
    <p:sldId id="285" r:id="rId114"/>
    <p:sldId id="348" r:id="rId115"/>
    <p:sldId id="286" r:id="rId116"/>
    <p:sldId id="292" r:id="rId117"/>
    <p:sldId id="293" r:id="rId118"/>
    <p:sldId id="291" r:id="rId119"/>
    <p:sldId id="296" r:id="rId120"/>
    <p:sldId id="298" r:id="rId121"/>
    <p:sldId id="299" r:id="rId122"/>
    <p:sldId id="304" r:id="rId123"/>
    <p:sldId id="334" r:id="rId124"/>
    <p:sldId id="347" r:id="rId125"/>
    <p:sldId id="350" r:id="rId126"/>
    <p:sldId id="352" r:id="rId127"/>
    <p:sldId id="351" r:id="rId128"/>
    <p:sldId id="353" r:id="rId129"/>
    <p:sldId id="354" r:id="rId130"/>
    <p:sldId id="265" r:id="rId1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94" autoAdjust="0"/>
    <p:restoredTop sz="94660"/>
  </p:normalViewPr>
  <p:slideViewPr>
    <p:cSldViewPr>
      <p:cViewPr>
        <p:scale>
          <a:sx n="76" d="100"/>
          <a:sy n="76" d="100"/>
        </p:scale>
        <p:origin x="-152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072E8-3BD9-4944-AF53-9C1893280598}" type="doc">
      <dgm:prSet loTypeId="urn:microsoft.com/office/officeart/2005/8/layout/list1" loCatId="list" qsTypeId="urn:microsoft.com/office/officeart/2009/2/quickstyle/3d8" qsCatId="3D" csTypeId="urn:microsoft.com/office/officeart/2005/8/colors/accent1_2" csCatId="accent1" phldr="1"/>
      <dgm:spPr/>
      <dgm:t>
        <a:bodyPr/>
        <a:lstStyle/>
        <a:p>
          <a:endParaRPr lang="pt-BR"/>
        </a:p>
      </dgm:t>
    </dgm:pt>
    <dgm:pt modelId="{F9835D8F-B3FF-44DF-83B1-1ED5817930D9}">
      <dgm:prSet phldrT="[Texto]" custT="1"/>
      <dgm:spPr/>
      <dgm:t>
        <a:bodyPr/>
        <a:lstStyle/>
        <a:p>
          <a:pPr>
            <a:buFont typeface="Arial" panose="020B0604020202020204" pitchFamily="34" charset="0"/>
            <a:buChar char="•"/>
          </a:pPr>
          <a:r>
            <a:rPr lang="pt-BR" sz="1800" dirty="0">
              <a:effectLst/>
              <a:latin typeface="Calibri Light" panose="020F0302020204030204" pitchFamily="34" charset="0"/>
              <a:ea typeface="Times New Roman" panose="02020603050405020304" pitchFamily="18" charset="0"/>
            </a:rPr>
            <a:t>O Novo Plano Anual de Contratações (PCA)</a:t>
          </a:r>
          <a:endParaRPr lang="pt-BR" sz="1800" dirty="0">
            <a:latin typeface="Calibri Light" panose="020F0302020204030204" pitchFamily="34" charset="0"/>
          </a:endParaRPr>
        </a:p>
      </dgm:t>
    </dgm:pt>
    <dgm:pt modelId="{E4104903-919F-4040-8F21-EEBC886A3D65}" type="parTrans" cxnId="{13AC74A3-4DBA-4C5C-978F-57A7D93DDD1F}">
      <dgm:prSet/>
      <dgm:spPr/>
      <dgm:t>
        <a:bodyPr/>
        <a:lstStyle/>
        <a:p>
          <a:endParaRPr lang="pt-BR"/>
        </a:p>
      </dgm:t>
    </dgm:pt>
    <dgm:pt modelId="{1FE35044-2F38-494E-903E-DDD6DB4492D4}" type="sibTrans" cxnId="{13AC74A3-4DBA-4C5C-978F-57A7D93DDD1F}">
      <dgm:prSet/>
      <dgm:spPr/>
      <dgm:t>
        <a:bodyPr/>
        <a:lstStyle/>
        <a:p>
          <a:endParaRPr lang="pt-BR"/>
        </a:p>
      </dgm:t>
    </dgm:pt>
    <dgm:pt modelId="{6172E796-4F16-497E-BB4A-60AD59971CA4}">
      <dgm:prSet phldrT="[Texto]" custT="1"/>
      <dgm:spPr/>
      <dgm:t>
        <a:bodyPr/>
        <a:lstStyle/>
        <a:p>
          <a:pPr>
            <a:buFont typeface="Arial" panose="020B0604020202020204" pitchFamily="34" charset="0"/>
            <a:buChar char="•"/>
          </a:pPr>
          <a:r>
            <a:rPr lang="pt-BR" sz="1800" dirty="0">
              <a:effectLst/>
              <a:latin typeface="Calibri Light" panose="020F0302020204030204" pitchFamily="34" charset="0"/>
              <a:ea typeface="Times New Roman" panose="02020603050405020304" pitchFamily="18" charset="0"/>
            </a:rPr>
            <a:t>Fluxo de Elaboração do PCA</a:t>
          </a:r>
          <a:endParaRPr lang="pt-BR" sz="1800" dirty="0">
            <a:latin typeface="Calibri Light" panose="020F0302020204030204" pitchFamily="34" charset="0"/>
          </a:endParaRPr>
        </a:p>
      </dgm:t>
    </dgm:pt>
    <dgm:pt modelId="{3D5534FF-9C32-46BB-83D9-8F9014700910}" type="parTrans" cxnId="{0B356FD0-4B09-4414-A311-BF96413365E9}">
      <dgm:prSet/>
      <dgm:spPr/>
      <dgm:t>
        <a:bodyPr/>
        <a:lstStyle/>
        <a:p>
          <a:endParaRPr lang="pt-BR"/>
        </a:p>
      </dgm:t>
    </dgm:pt>
    <dgm:pt modelId="{05757508-5F39-458F-8520-675E20CD629F}" type="sibTrans" cxnId="{0B356FD0-4B09-4414-A311-BF96413365E9}">
      <dgm:prSet/>
      <dgm:spPr/>
      <dgm:t>
        <a:bodyPr/>
        <a:lstStyle/>
        <a:p>
          <a:endParaRPr lang="pt-BR"/>
        </a:p>
      </dgm:t>
    </dgm:pt>
    <dgm:pt modelId="{CCE59DB4-5022-487C-9966-2396277C9C96}">
      <dgm:prSet custT="1"/>
      <dgm:spPr/>
      <dgm:t>
        <a:bodyPr/>
        <a:lstStyle/>
        <a:p>
          <a:r>
            <a:rPr lang="pt-BR" sz="1800" dirty="0">
              <a:effectLst/>
              <a:latin typeface="Calibri Light" panose="020F0302020204030204" pitchFamily="34" charset="0"/>
              <a:ea typeface="Times New Roman" panose="02020603050405020304" pitchFamily="18" charset="0"/>
            </a:rPr>
            <a:t>Alinhamento do PCA com o Planejamento</a:t>
          </a:r>
          <a:endParaRPr lang="pt-BR" sz="1800" dirty="0">
            <a:latin typeface="Calibri Light" panose="020F0302020204030204" pitchFamily="34" charset="0"/>
          </a:endParaRPr>
        </a:p>
      </dgm:t>
    </dgm:pt>
    <dgm:pt modelId="{3EE8C7D1-56A9-43E2-B6B7-D7ACA9A63392}" type="parTrans" cxnId="{FF852321-A0A5-44EB-91C3-911D9FEC3AA5}">
      <dgm:prSet/>
      <dgm:spPr/>
      <dgm:t>
        <a:bodyPr/>
        <a:lstStyle/>
        <a:p>
          <a:endParaRPr lang="pt-BR"/>
        </a:p>
      </dgm:t>
    </dgm:pt>
    <dgm:pt modelId="{B465E21D-C9D0-4057-8CE7-0370967ED7A9}" type="sibTrans" cxnId="{FF852321-A0A5-44EB-91C3-911D9FEC3AA5}">
      <dgm:prSet/>
      <dgm:spPr/>
      <dgm:t>
        <a:bodyPr/>
        <a:lstStyle/>
        <a:p>
          <a:endParaRPr lang="pt-BR"/>
        </a:p>
      </dgm:t>
    </dgm:pt>
    <dgm:pt modelId="{D3120D57-D128-4AD5-B6F4-208FB29A4D7A}">
      <dgm:prSet custT="1"/>
      <dgm:spPr/>
      <dgm:t>
        <a:bodyPr/>
        <a:lstStyle/>
        <a:p>
          <a:r>
            <a:rPr lang="pt-BR" sz="1800" dirty="0">
              <a:effectLst/>
              <a:latin typeface="Calibri Light" panose="020F0302020204030204" pitchFamily="34" charset="0"/>
            </a:rPr>
            <a:t>Estimativa da Demanda</a:t>
          </a:r>
          <a:endParaRPr lang="pt-BR" sz="1800" dirty="0">
            <a:latin typeface="Calibri Light" panose="020F0302020204030204" pitchFamily="34" charset="0"/>
          </a:endParaRPr>
        </a:p>
      </dgm:t>
    </dgm:pt>
    <dgm:pt modelId="{B8F1D7CF-7FF7-4D31-BCF8-350AA241484C}" type="parTrans" cxnId="{E435CBCC-3207-4A1C-8D4A-34681F4FA143}">
      <dgm:prSet/>
      <dgm:spPr/>
      <dgm:t>
        <a:bodyPr/>
        <a:lstStyle/>
        <a:p>
          <a:endParaRPr lang="pt-BR"/>
        </a:p>
      </dgm:t>
    </dgm:pt>
    <dgm:pt modelId="{E5C4C5CD-96A0-4203-8D44-7A548C10823A}" type="sibTrans" cxnId="{E435CBCC-3207-4A1C-8D4A-34681F4FA143}">
      <dgm:prSet/>
      <dgm:spPr/>
      <dgm:t>
        <a:bodyPr/>
        <a:lstStyle/>
        <a:p>
          <a:endParaRPr lang="pt-BR"/>
        </a:p>
      </dgm:t>
    </dgm:pt>
    <dgm:pt modelId="{431B25C0-5870-4E7F-BC20-421CD8BD6A1B}">
      <dgm:prSet custT="1"/>
      <dgm:spPr/>
      <dgm:t>
        <a:bodyPr/>
        <a:lstStyle/>
        <a:p>
          <a:r>
            <a:rPr lang="pt-BR" sz="1800" dirty="0">
              <a:effectLst/>
              <a:latin typeface="Calibri Light" panose="020F0302020204030204" pitchFamily="34" charset="0"/>
              <a:ea typeface="Times New Roman" panose="02020603050405020304" pitchFamily="18" charset="0"/>
            </a:rPr>
            <a:t>Replanejamento do PCA</a:t>
          </a:r>
          <a:endParaRPr lang="pt-BR" sz="1800" dirty="0">
            <a:effectLst/>
            <a:latin typeface="Calibri Light" panose="020F0302020204030204" pitchFamily="34" charset="0"/>
          </a:endParaRPr>
        </a:p>
      </dgm:t>
    </dgm:pt>
    <dgm:pt modelId="{D0256832-1AEF-4FEB-B03B-115626AF611C}" type="parTrans" cxnId="{1DF32871-9F58-4268-99C8-DA821DC1EF7F}">
      <dgm:prSet/>
      <dgm:spPr/>
      <dgm:t>
        <a:bodyPr/>
        <a:lstStyle/>
        <a:p>
          <a:endParaRPr lang="pt-BR"/>
        </a:p>
      </dgm:t>
    </dgm:pt>
    <dgm:pt modelId="{7723D32E-FB40-4805-9FC3-EE4B15187569}" type="sibTrans" cxnId="{1DF32871-9F58-4268-99C8-DA821DC1EF7F}">
      <dgm:prSet/>
      <dgm:spPr/>
      <dgm:t>
        <a:bodyPr/>
        <a:lstStyle/>
        <a:p>
          <a:endParaRPr lang="pt-BR"/>
        </a:p>
      </dgm:t>
    </dgm:pt>
    <dgm:pt modelId="{DF5427A3-E5CA-484D-A1F0-3DE432941753}">
      <dgm:prSet phldrT="[Texto]" custT="1"/>
      <dgm:spPr/>
      <dgm:t>
        <a:bodyPr/>
        <a:lstStyle/>
        <a:p>
          <a:pPr>
            <a:buFont typeface="Arial" panose="020B0604020202020204" pitchFamily="34" charset="0"/>
            <a:buChar char="•"/>
          </a:pPr>
          <a:r>
            <a:rPr lang="pt-BR" sz="1800" dirty="0">
              <a:effectLst/>
              <a:latin typeface="Calibri Light" panose="020F0302020204030204" pitchFamily="34" charset="0"/>
              <a:ea typeface="Times New Roman" panose="02020603050405020304" pitchFamily="18" charset="0"/>
            </a:rPr>
            <a:t>Articulação das Áreas Demandantes</a:t>
          </a:r>
          <a:endParaRPr lang="pt-BR" sz="1800" dirty="0">
            <a:latin typeface="Calibri Light" panose="020F0302020204030204" pitchFamily="34" charset="0"/>
          </a:endParaRPr>
        </a:p>
      </dgm:t>
    </dgm:pt>
    <dgm:pt modelId="{6854A595-FB23-4602-8263-BA9BB99C47E6}" type="sibTrans" cxnId="{8E7CE28B-295F-44C8-AC39-E5165D15F996}">
      <dgm:prSet/>
      <dgm:spPr/>
      <dgm:t>
        <a:bodyPr/>
        <a:lstStyle/>
        <a:p>
          <a:endParaRPr lang="pt-BR"/>
        </a:p>
      </dgm:t>
    </dgm:pt>
    <dgm:pt modelId="{95FFCF24-B9B5-4209-AB24-ADD02F77F966}" type="parTrans" cxnId="{8E7CE28B-295F-44C8-AC39-E5165D15F996}">
      <dgm:prSet/>
      <dgm:spPr/>
      <dgm:t>
        <a:bodyPr/>
        <a:lstStyle/>
        <a:p>
          <a:endParaRPr lang="pt-BR"/>
        </a:p>
      </dgm:t>
    </dgm:pt>
    <dgm:pt modelId="{84C2C921-A926-4F19-B38C-278BC7F5BD66}" type="pres">
      <dgm:prSet presAssocID="{8A6072E8-3BD9-4944-AF53-9C1893280598}" presName="linear" presStyleCnt="0">
        <dgm:presLayoutVars>
          <dgm:dir/>
          <dgm:animLvl val="lvl"/>
          <dgm:resizeHandles val="exact"/>
        </dgm:presLayoutVars>
      </dgm:prSet>
      <dgm:spPr/>
      <dgm:t>
        <a:bodyPr/>
        <a:lstStyle/>
        <a:p>
          <a:endParaRPr lang="pt-BR"/>
        </a:p>
      </dgm:t>
    </dgm:pt>
    <dgm:pt modelId="{512534B0-0C85-4C20-8849-674846FE1BA5}" type="pres">
      <dgm:prSet presAssocID="{F9835D8F-B3FF-44DF-83B1-1ED5817930D9}" presName="parentLin" presStyleCnt="0"/>
      <dgm:spPr/>
    </dgm:pt>
    <dgm:pt modelId="{F9917AA8-BC71-4617-B96C-116E74D136DD}" type="pres">
      <dgm:prSet presAssocID="{F9835D8F-B3FF-44DF-83B1-1ED5817930D9}" presName="parentLeftMargin" presStyleLbl="node1" presStyleIdx="0" presStyleCnt="6"/>
      <dgm:spPr/>
      <dgm:t>
        <a:bodyPr/>
        <a:lstStyle/>
        <a:p>
          <a:endParaRPr lang="pt-BR"/>
        </a:p>
      </dgm:t>
    </dgm:pt>
    <dgm:pt modelId="{9F981964-7671-4C53-B37F-64FE30A3C2EE}" type="pres">
      <dgm:prSet presAssocID="{F9835D8F-B3FF-44DF-83B1-1ED5817930D9}" presName="parentText" presStyleLbl="node1" presStyleIdx="0" presStyleCnt="6" custScaleX="101179">
        <dgm:presLayoutVars>
          <dgm:chMax val="0"/>
          <dgm:bulletEnabled val="1"/>
        </dgm:presLayoutVars>
      </dgm:prSet>
      <dgm:spPr/>
      <dgm:t>
        <a:bodyPr/>
        <a:lstStyle/>
        <a:p>
          <a:endParaRPr lang="pt-BR"/>
        </a:p>
      </dgm:t>
    </dgm:pt>
    <dgm:pt modelId="{19688FC7-5F7C-4A1E-90EA-E996818E2663}" type="pres">
      <dgm:prSet presAssocID="{F9835D8F-B3FF-44DF-83B1-1ED5817930D9}" presName="negativeSpace" presStyleCnt="0"/>
      <dgm:spPr/>
    </dgm:pt>
    <dgm:pt modelId="{05298D25-8BA8-4A03-8496-78E3C1E34A90}" type="pres">
      <dgm:prSet presAssocID="{F9835D8F-B3FF-44DF-83B1-1ED5817930D9}" presName="childText" presStyleLbl="conFgAcc1" presStyleIdx="0" presStyleCnt="6" custScaleX="85639">
        <dgm:presLayoutVars>
          <dgm:bulletEnabled val="1"/>
        </dgm:presLayoutVars>
      </dgm:prSet>
      <dgm:spPr/>
    </dgm:pt>
    <dgm:pt modelId="{00069A4C-6B8A-4F4E-B462-CEA7EFBE6DAB}" type="pres">
      <dgm:prSet presAssocID="{1FE35044-2F38-494E-903E-DDD6DB4492D4}" presName="spaceBetweenRectangles" presStyleCnt="0"/>
      <dgm:spPr/>
    </dgm:pt>
    <dgm:pt modelId="{6CE9E052-E77F-4A5E-B835-C592206C07CD}" type="pres">
      <dgm:prSet presAssocID="{6172E796-4F16-497E-BB4A-60AD59971CA4}" presName="parentLin" presStyleCnt="0"/>
      <dgm:spPr/>
    </dgm:pt>
    <dgm:pt modelId="{25ACB8D7-3985-40A0-976D-425B10DC38E5}" type="pres">
      <dgm:prSet presAssocID="{6172E796-4F16-497E-BB4A-60AD59971CA4}" presName="parentLeftMargin" presStyleLbl="node1" presStyleIdx="0" presStyleCnt="6"/>
      <dgm:spPr/>
      <dgm:t>
        <a:bodyPr/>
        <a:lstStyle/>
        <a:p>
          <a:endParaRPr lang="pt-BR"/>
        </a:p>
      </dgm:t>
    </dgm:pt>
    <dgm:pt modelId="{59937AC8-9A2A-4123-BD96-B8A7508E74F2}" type="pres">
      <dgm:prSet presAssocID="{6172E796-4F16-497E-BB4A-60AD59971CA4}" presName="parentText" presStyleLbl="node1" presStyleIdx="1" presStyleCnt="6" custScaleX="99857">
        <dgm:presLayoutVars>
          <dgm:chMax val="0"/>
          <dgm:bulletEnabled val="1"/>
        </dgm:presLayoutVars>
      </dgm:prSet>
      <dgm:spPr/>
      <dgm:t>
        <a:bodyPr/>
        <a:lstStyle/>
        <a:p>
          <a:endParaRPr lang="pt-BR"/>
        </a:p>
      </dgm:t>
    </dgm:pt>
    <dgm:pt modelId="{05A076E9-FD25-45BC-9050-5126C975C303}" type="pres">
      <dgm:prSet presAssocID="{6172E796-4F16-497E-BB4A-60AD59971CA4}" presName="negativeSpace" presStyleCnt="0"/>
      <dgm:spPr/>
    </dgm:pt>
    <dgm:pt modelId="{2375E230-DBFD-4D49-9CEA-1A6ABBFE637B}" type="pres">
      <dgm:prSet presAssocID="{6172E796-4F16-497E-BB4A-60AD59971CA4}" presName="childText" presStyleLbl="conFgAcc1" presStyleIdx="1" presStyleCnt="6" custScaleX="85639">
        <dgm:presLayoutVars>
          <dgm:bulletEnabled val="1"/>
        </dgm:presLayoutVars>
      </dgm:prSet>
      <dgm:spPr/>
    </dgm:pt>
    <dgm:pt modelId="{DCFD9F68-B7DF-4A80-938F-237C57C8CE68}" type="pres">
      <dgm:prSet presAssocID="{05757508-5F39-458F-8520-675E20CD629F}" presName="spaceBetweenRectangles" presStyleCnt="0"/>
      <dgm:spPr/>
    </dgm:pt>
    <dgm:pt modelId="{99F8F8AD-5BE6-4AAA-93CD-68878BEA7B71}" type="pres">
      <dgm:prSet presAssocID="{DF5427A3-E5CA-484D-A1F0-3DE432941753}" presName="parentLin" presStyleCnt="0"/>
      <dgm:spPr/>
    </dgm:pt>
    <dgm:pt modelId="{36E98BBF-3B30-4B9F-974D-EA609DE0D933}" type="pres">
      <dgm:prSet presAssocID="{DF5427A3-E5CA-484D-A1F0-3DE432941753}" presName="parentLeftMargin" presStyleLbl="node1" presStyleIdx="1" presStyleCnt="6"/>
      <dgm:spPr/>
      <dgm:t>
        <a:bodyPr/>
        <a:lstStyle/>
        <a:p>
          <a:endParaRPr lang="pt-BR"/>
        </a:p>
      </dgm:t>
    </dgm:pt>
    <dgm:pt modelId="{8BBE858D-2BCE-4FB4-8FDF-15583709314E}" type="pres">
      <dgm:prSet presAssocID="{DF5427A3-E5CA-484D-A1F0-3DE432941753}" presName="parentText" presStyleLbl="node1" presStyleIdx="2" presStyleCnt="6">
        <dgm:presLayoutVars>
          <dgm:chMax val="0"/>
          <dgm:bulletEnabled val="1"/>
        </dgm:presLayoutVars>
      </dgm:prSet>
      <dgm:spPr/>
      <dgm:t>
        <a:bodyPr/>
        <a:lstStyle/>
        <a:p>
          <a:endParaRPr lang="pt-BR"/>
        </a:p>
      </dgm:t>
    </dgm:pt>
    <dgm:pt modelId="{C6550FD4-8F0E-48B9-B766-85B1ED66E662}" type="pres">
      <dgm:prSet presAssocID="{DF5427A3-E5CA-484D-A1F0-3DE432941753}" presName="negativeSpace" presStyleCnt="0"/>
      <dgm:spPr/>
    </dgm:pt>
    <dgm:pt modelId="{E5CE61F0-3469-4635-A677-0BB6E0004472}" type="pres">
      <dgm:prSet presAssocID="{DF5427A3-E5CA-484D-A1F0-3DE432941753}" presName="childText" presStyleLbl="conFgAcc1" presStyleIdx="2" presStyleCnt="6" custScaleX="85639">
        <dgm:presLayoutVars>
          <dgm:bulletEnabled val="1"/>
        </dgm:presLayoutVars>
      </dgm:prSet>
      <dgm:spPr/>
    </dgm:pt>
    <dgm:pt modelId="{A92A498C-8F90-47F9-ABA1-9E842AEB3FD3}" type="pres">
      <dgm:prSet presAssocID="{6854A595-FB23-4602-8263-BA9BB99C47E6}" presName="spaceBetweenRectangles" presStyleCnt="0"/>
      <dgm:spPr/>
    </dgm:pt>
    <dgm:pt modelId="{0D4DAEF3-2F65-4FB1-B4A7-146F2AECDDDE}" type="pres">
      <dgm:prSet presAssocID="{CCE59DB4-5022-487C-9966-2396277C9C96}" presName="parentLin" presStyleCnt="0"/>
      <dgm:spPr/>
    </dgm:pt>
    <dgm:pt modelId="{25D64B2A-F105-4911-8A28-86F57B6F24BB}" type="pres">
      <dgm:prSet presAssocID="{CCE59DB4-5022-487C-9966-2396277C9C96}" presName="parentLeftMargin" presStyleLbl="node1" presStyleIdx="2" presStyleCnt="6"/>
      <dgm:spPr/>
      <dgm:t>
        <a:bodyPr/>
        <a:lstStyle/>
        <a:p>
          <a:endParaRPr lang="pt-BR"/>
        </a:p>
      </dgm:t>
    </dgm:pt>
    <dgm:pt modelId="{F07BAD42-37BB-4692-835A-0FF4AF54847D}" type="pres">
      <dgm:prSet presAssocID="{CCE59DB4-5022-487C-9966-2396277C9C96}" presName="parentText" presStyleLbl="node1" presStyleIdx="3" presStyleCnt="6">
        <dgm:presLayoutVars>
          <dgm:chMax val="0"/>
          <dgm:bulletEnabled val="1"/>
        </dgm:presLayoutVars>
      </dgm:prSet>
      <dgm:spPr/>
      <dgm:t>
        <a:bodyPr/>
        <a:lstStyle/>
        <a:p>
          <a:endParaRPr lang="pt-BR"/>
        </a:p>
      </dgm:t>
    </dgm:pt>
    <dgm:pt modelId="{C855D79B-AD73-407E-91F2-C1F1C92E3DAB}" type="pres">
      <dgm:prSet presAssocID="{CCE59DB4-5022-487C-9966-2396277C9C96}" presName="negativeSpace" presStyleCnt="0"/>
      <dgm:spPr/>
    </dgm:pt>
    <dgm:pt modelId="{7EBB778B-659D-4B97-BA94-11D86FFBC193}" type="pres">
      <dgm:prSet presAssocID="{CCE59DB4-5022-487C-9966-2396277C9C96}" presName="childText" presStyleLbl="conFgAcc1" presStyleIdx="3" presStyleCnt="6" custScaleX="85639">
        <dgm:presLayoutVars>
          <dgm:bulletEnabled val="1"/>
        </dgm:presLayoutVars>
      </dgm:prSet>
      <dgm:spPr/>
    </dgm:pt>
    <dgm:pt modelId="{4F3A9EF9-1FD2-4BD7-8F92-A3E025AE3319}" type="pres">
      <dgm:prSet presAssocID="{B465E21D-C9D0-4057-8CE7-0370967ED7A9}" presName="spaceBetweenRectangles" presStyleCnt="0"/>
      <dgm:spPr/>
    </dgm:pt>
    <dgm:pt modelId="{A6621FF4-93C1-44F3-9C31-270E13A5C17D}" type="pres">
      <dgm:prSet presAssocID="{D3120D57-D128-4AD5-B6F4-208FB29A4D7A}" presName="parentLin" presStyleCnt="0"/>
      <dgm:spPr/>
    </dgm:pt>
    <dgm:pt modelId="{3733DE12-25FB-4482-880C-0D658556C51D}" type="pres">
      <dgm:prSet presAssocID="{D3120D57-D128-4AD5-B6F4-208FB29A4D7A}" presName="parentLeftMargin" presStyleLbl="node1" presStyleIdx="3" presStyleCnt="6"/>
      <dgm:spPr/>
      <dgm:t>
        <a:bodyPr/>
        <a:lstStyle/>
        <a:p>
          <a:endParaRPr lang="pt-BR"/>
        </a:p>
      </dgm:t>
    </dgm:pt>
    <dgm:pt modelId="{5614EB91-9A8F-4B6F-A49D-B0042B58556A}" type="pres">
      <dgm:prSet presAssocID="{D3120D57-D128-4AD5-B6F4-208FB29A4D7A}" presName="parentText" presStyleLbl="node1" presStyleIdx="4" presStyleCnt="6" custScaleX="101206">
        <dgm:presLayoutVars>
          <dgm:chMax val="0"/>
          <dgm:bulletEnabled val="1"/>
        </dgm:presLayoutVars>
      </dgm:prSet>
      <dgm:spPr/>
      <dgm:t>
        <a:bodyPr/>
        <a:lstStyle/>
        <a:p>
          <a:endParaRPr lang="pt-BR"/>
        </a:p>
      </dgm:t>
    </dgm:pt>
    <dgm:pt modelId="{96B2FED9-A6B9-4A16-86D0-AD95FE889607}" type="pres">
      <dgm:prSet presAssocID="{D3120D57-D128-4AD5-B6F4-208FB29A4D7A}" presName="negativeSpace" presStyleCnt="0"/>
      <dgm:spPr/>
    </dgm:pt>
    <dgm:pt modelId="{0198F4D0-584E-4370-BE34-0CEDCAC5EC3C}" type="pres">
      <dgm:prSet presAssocID="{D3120D57-D128-4AD5-B6F4-208FB29A4D7A}" presName="childText" presStyleLbl="conFgAcc1" presStyleIdx="4" presStyleCnt="6" custScaleX="85639">
        <dgm:presLayoutVars>
          <dgm:bulletEnabled val="1"/>
        </dgm:presLayoutVars>
      </dgm:prSet>
      <dgm:spPr/>
    </dgm:pt>
    <dgm:pt modelId="{C427DC55-B368-4A75-B8EF-D12608F8A27C}" type="pres">
      <dgm:prSet presAssocID="{E5C4C5CD-96A0-4203-8D44-7A548C10823A}" presName="spaceBetweenRectangles" presStyleCnt="0"/>
      <dgm:spPr/>
    </dgm:pt>
    <dgm:pt modelId="{0E2FBE1E-2BEE-4916-A257-54534705F4CA}" type="pres">
      <dgm:prSet presAssocID="{431B25C0-5870-4E7F-BC20-421CD8BD6A1B}" presName="parentLin" presStyleCnt="0"/>
      <dgm:spPr/>
    </dgm:pt>
    <dgm:pt modelId="{52F14A5F-5AD1-4FE6-BDBC-A12DA1115A2C}" type="pres">
      <dgm:prSet presAssocID="{431B25C0-5870-4E7F-BC20-421CD8BD6A1B}" presName="parentLeftMargin" presStyleLbl="node1" presStyleIdx="4" presStyleCnt="6"/>
      <dgm:spPr/>
      <dgm:t>
        <a:bodyPr/>
        <a:lstStyle/>
        <a:p>
          <a:endParaRPr lang="pt-BR"/>
        </a:p>
      </dgm:t>
    </dgm:pt>
    <dgm:pt modelId="{20F376BA-D3DD-42D5-8840-DF3F145D554E}" type="pres">
      <dgm:prSet presAssocID="{431B25C0-5870-4E7F-BC20-421CD8BD6A1B}" presName="parentText" presStyleLbl="node1" presStyleIdx="5" presStyleCnt="6">
        <dgm:presLayoutVars>
          <dgm:chMax val="0"/>
          <dgm:bulletEnabled val="1"/>
        </dgm:presLayoutVars>
      </dgm:prSet>
      <dgm:spPr/>
      <dgm:t>
        <a:bodyPr/>
        <a:lstStyle/>
        <a:p>
          <a:endParaRPr lang="pt-BR"/>
        </a:p>
      </dgm:t>
    </dgm:pt>
    <dgm:pt modelId="{309ED474-99B6-4285-BD28-0CC34D7B38D6}" type="pres">
      <dgm:prSet presAssocID="{431B25C0-5870-4E7F-BC20-421CD8BD6A1B}" presName="negativeSpace" presStyleCnt="0"/>
      <dgm:spPr/>
    </dgm:pt>
    <dgm:pt modelId="{530FD670-CBE6-4BE9-97BE-DA223DC2F400}" type="pres">
      <dgm:prSet presAssocID="{431B25C0-5870-4E7F-BC20-421CD8BD6A1B}" presName="childText" presStyleLbl="conFgAcc1" presStyleIdx="5" presStyleCnt="6" custScaleX="85639">
        <dgm:presLayoutVars>
          <dgm:bulletEnabled val="1"/>
        </dgm:presLayoutVars>
      </dgm:prSet>
      <dgm:spPr/>
    </dgm:pt>
  </dgm:ptLst>
  <dgm:cxnLst>
    <dgm:cxn modelId="{1B897D3B-45A4-45F8-A8D7-774F6C5DAC26}" type="presOf" srcId="{F9835D8F-B3FF-44DF-83B1-1ED5817930D9}" destId="{9F981964-7671-4C53-B37F-64FE30A3C2EE}" srcOrd="1" destOrd="0" presId="urn:microsoft.com/office/officeart/2005/8/layout/list1"/>
    <dgm:cxn modelId="{6BC56890-7539-4434-A8A7-3316B5F1890E}" type="presOf" srcId="{6172E796-4F16-497E-BB4A-60AD59971CA4}" destId="{25ACB8D7-3985-40A0-976D-425B10DC38E5}" srcOrd="0" destOrd="0" presId="urn:microsoft.com/office/officeart/2005/8/layout/list1"/>
    <dgm:cxn modelId="{05916C22-E1A5-43D3-A17C-F98BE0353E81}" type="presOf" srcId="{DF5427A3-E5CA-484D-A1F0-3DE432941753}" destId="{8BBE858D-2BCE-4FB4-8FDF-15583709314E}" srcOrd="1" destOrd="0" presId="urn:microsoft.com/office/officeart/2005/8/layout/list1"/>
    <dgm:cxn modelId="{EE25A48E-0ED8-4F9D-AC0D-086B4F7AFCC7}" type="presOf" srcId="{431B25C0-5870-4E7F-BC20-421CD8BD6A1B}" destId="{20F376BA-D3DD-42D5-8840-DF3F145D554E}" srcOrd="1" destOrd="0" presId="urn:microsoft.com/office/officeart/2005/8/layout/list1"/>
    <dgm:cxn modelId="{0039FF1E-06EE-4FC1-A812-8D31C3409049}" type="presOf" srcId="{D3120D57-D128-4AD5-B6F4-208FB29A4D7A}" destId="{3733DE12-25FB-4482-880C-0D658556C51D}" srcOrd="0" destOrd="0" presId="urn:microsoft.com/office/officeart/2005/8/layout/list1"/>
    <dgm:cxn modelId="{DE21AA91-6AB1-4DA2-B36B-8505C8E30833}" type="presOf" srcId="{CCE59DB4-5022-487C-9966-2396277C9C96}" destId="{25D64B2A-F105-4911-8A28-86F57B6F24BB}" srcOrd="0" destOrd="0" presId="urn:microsoft.com/office/officeart/2005/8/layout/list1"/>
    <dgm:cxn modelId="{E435CBCC-3207-4A1C-8D4A-34681F4FA143}" srcId="{8A6072E8-3BD9-4944-AF53-9C1893280598}" destId="{D3120D57-D128-4AD5-B6F4-208FB29A4D7A}" srcOrd="4" destOrd="0" parTransId="{B8F1D7CF-7FF7-4D31-BCF8-350AA241484C}" sibTransId="{E5C4C5CD-96A0-4203-8D44-7A548C10823A}"/>
    <dgm:cxn modelId="{4226C40F-7FB4-43F6-97DC-2437DABAAFEA}" type="presOf" srcId="{6172E796-4F16-497E-BB4A-60AD59971CA4}" destId="{59937AC8-9A2A-4123-BD96-B8A7508E74F2}" srcOrd="1" destOrd="0" presId="urn:microsoft.com/office/officeart/2005/8/layout/list1"/>
    <dgm:cxn modelId="{1DF32871-9F58-4268-99C8-DA821DC1EF7F}" srcId="{8A6072E8-3BD9-4944-AF53-9C1893280598}" destId="{431B25C0-5870-4E7F-BC20-421CD8BD6A1B}" srcOrd="5" destOrd="0" parTransId="{D0256832-1AEF-4FEB-B03B-115626AF611C}" sibTransId="{7723D32E-FB40-4805-9FC3-EE4B15187569}"/>
    <dgm:cxn modelId="{FF852321-A0A5-44EB-91C3-911D9FEC3AA5}" srcId="{8A6072E8-3BD9-4944-AF53-9C1893280598}" destId="{CCE59DB4-5022-487C-9966-2396277C9C96}" srcOrd="3" destOrd="0" parTransId="{3EE8C7D1-56A9-43E2-B6B7-D7ACA9A63392}" sibTransId="{B465E21D-C9D0-4057-8CE7-0370967ED7A9}"/>
    <dgm:cxn modelId="{9D1E0812-F5EB-4CB1-AEC6-DA1152A60DFC}" type="presOf" srcId="{CCE59DB4-5022-487C-9966-2396277C9C96}" destId="{F07BAD42-37BB-4692-835A-0FF4AF54847D}" srcOrd="1" destOrd="0" presId="urn:microsoft.com/office/officeart/2005/8/layout/list1"/>
    <dgm:cxn modelId="{3C605BC9-B5FB-45B5-B842-E940EE527EF4}" type="presOf" srcId="{431B25C0-5870-4E7F-BC20-421CD8BD6A1B}" destId="{52F14A5F-5AD1-4FE6-BDBC-A12DA1115A2C}" srcOrd="0" destOrd="0" presId="urn:microsoft.com/office/officeart/2005/8/layout/list1"/>
    <dgm:cxn modelId="{13AC74A3-4DBA-4C5C-978F-57A7D93DDD1F}" srcId="{8A6072E8-3BD9-4944-AF53-9C1893280598}" destId="{F9835D8F-B3FF-44DF-83B1-1ED5817930D9}" srcOrd="0" destOrd="0" parTransId="{E4104903-919F-4040-8F21-EEBC886A3D65}" sibTransId="{1FE35044-2F38-494E-903E-DDD6DB4492D4}"/>
    <dgm:cxn modelId="{0B356FD0-4B09-4414-A311-BF96413365E9}" srcId="{8A6072E8-3BD9-4944-AF53-9C1893280598}" destId="{6172E796-4F16-497E-BB4A-60AD59971CA4}" srcOrd="1" destOrd="0" parTransId="{3D5534FF-9C32-46BB-83D9-8F9014700910}" sibTransId="{05757508-5F39-458F-8520-675E20CD629F}"/>
    <dgm:cxn modelId="{8E7CE28B-295F-44C8-AC39-E5165D15F996}" srcId="{8A6072E8-3BD9-4944-AF53-9C1893280598}" destId="{DF5427A3-E5CA-484D-A1F0-3DE432941753}" srcOrd="2" destOrd="0" parTransId="{95FFCF24-B9B5-4209-AB24-ADD02F77F966}" sibTransId="{6854A595-FB23-4602-8263-BA9BB99C47E6}"/>
    <dgm:cxn modelId="{68F424C5-8FEF-4A4B-A93F-2A558CAEE5A2}" type="presOf" srcId="{F9835D8F-B3FF-44DF-83B1-1ED5817930D9}" destId="{F9917AA8-BC71-4617-B96C-116E74D136DD}" srcOrd="0" destOrd="0" presId="urn:microsoft.com/office/officeart/2005/8/layout/list1"/>
    <dgm:cxn modelId="{40D7298B-CEB1-4356-90C7-31F37FE6D24B}" type="presOf" srcId="{DF5427A3-E5CA-484D-A1F0-3DE432941753}" destId="{36E98BBF-3B30-4B9F-974D-EA609DE0D933}" srcOrd="0" destOrd="0" presId="urn:microsoft.com/office/officeart/2005/8/layout/list1"/>
    <dgm:cxn modelId="{5B420824-2E8F-4091-B619-64E748F07E83}" type="presOf" srcId="{8A6072E8-3BD9-4944-AF53-9C1893280598}" destId="{84C2C921-A926-4F19-B38C-278BC7F5BD66}" srcOrd="0" destOrd="0" presId="urn:microsoft.com/office/officeart/2005/8/layout/list1"/>
    <dgm:cxn modelId="{365D60BB-189E-4514-BAD5-E1710FF12EB1}" type="presOf" srcId="{D3120D57-D128-4AD5-B6F4-208FB29A4D7A}" destId="{5614EB91-9A8F-4B6F-A49D-B0042B58556A}" srcOrd="1" destOrd="0" presId="urn:microsoft.com/office/officeart/2005/8/layout/list1"/>
    <dgm:cxn modelId="{7420E8B1-1496-4405-9A52-7289A0C58A93}" type="presParOf" srcId="{84C2C921-A926-4F19-B38C-278BC7F5BD66}" destId="{512534B0-0C85-4C20-8849-674846FE1BA5}" srcOrd="0" destOrd="0" presId="urn:microsoft.com/office/officeart/2005/8/layout/list1"/>
    <dgm:cxn modelId="{F245194E-5979-4A0D-B1DE-26CBF2A7D20D}" type="presParOf" srcId="{512534B0-0C85-4C20-8849-674846FE1BA5}" destId="{F9917AA8-BC71-4617-B96C-116E74D136DD}" srcOrd="0" destOrd="0" presId="urn:microsoft.com/office/officeart/2005/8/layout/list1"/>
    <dgm:cxn modelId="{CBBF808F-C256-4FAD-80B3-9A8369736FF7}" type="presParOf" srcId="{512534B0-0C85-4C20-8849-674846FE1BA5}" destId="{9F981964-7671-4C53-B37F-64FE30A3C2EE}" srcOrd="1" destOrd="0" presId="urn:microsoft.com/office/officeart/2005/8/layout/list1"/>
    <dgm:cxn modelId="{0FDE2191-8316-4E9E-B136-E45FA2F30053}" type="presParOf" srcId="{84C2C921-A926-4F19-B38C-278BC7F5BD66}" destId="{19688FC7-5F7C-4A1E-90EA-E996818E2663}" srcOrd="1" destOrd="0" presId="urn:microsoft.com/office/officeart/2005/8/layout/list1"/>
    <dgm:cxn modelId="{DD5A00B1-B253-410F-AD42-DEB8589FA547}" type="presParOf" srcId="{84C2C921-A926-4F19-B38C-278BC7F5BD66}" destId="{05298D25-8BA8-4A03-8496-78E3C1E34A90}" srcOrd="2" destOrd="0" presId="urn:microsoft.com/office/officeart/2005/8/layout/list1"/>
    <dgm:cxn modelId="{D4ECF23B-357A-48B6-A169-0AC417836C8C}" type="presParOf" srcId="{84C2C921-A926-4F19-B38C-278BC7F5BD66}" destId="{00069A4C-6B8A-4F4E-B462-CEA7EFBE6DAB}" srcOrd="3" destOrd="0" presId="urn:microsoft.com/office/officeart/2005/8/layout/list1"/>
    <dgm:cxn modelId="{E8282681-9EB2-4FD9-B71D-F72524F29B4A}" type="presParOf" srcId="{84C2C921-A926-4F19-B38C-278BC7F5BD66}" destId="{6CE9E052-E77F-4A5E-B835-C592206C07CD}" srcOrd="4" destOrd="0" presId="urn:microsoft.com/office/officeart/2005/8/layout/list1"/>
    <dgm:cxn modelId="{E1865466-62E3-4D2E-A5B5-4FC56D29F1AC}" type="presParOf" srcId="{6CE9E052-E77F-4A5E-B835-C592206C07CD}" destId="{25ACB8D7-3985-40A0-976D-425B10DC38E5}" srcOrd="0" destOrd="0" presId="urn:microsoft.com/office/officeart/2005/8/layout/list1"/>
    <dgm:cxn modelId="{25202C76-6038-441E-82EB-E6E6CAB537F8}" type="presParOf" srcId="{6CE9E052-E77F-4A5E-B835-C592206C07CD}" destId="{59937AC8-9A2A-4123-BD96-B8A7508E74F2}" srcOrd="1" destOrd="0" presId="urn:microsoft.com/office/officeart/2005/8/layout/list1"/>
    <dgm:cxn modelId="{8E4C95E3-8490-431F-82D3-6B8BF2CF05A1}" type="presParOf" srcId="{84C2C921-A926-4F19-B38C-278BC7F5BD66}" destId="{05A076E9-FD25-45BC-9050-5126C975C303}" srcOrd="5" destOrd="0" presId="urn:microsoft.com/office/officeart/2005/8/layout/list1"/>
    <dgm:cxn modelId="{1C9DBC3E-70B7-4E8E-A699-0B52780C6221}" type="presParOf" srcId="{84C2C921-A926-4F19-B38C-278BC7F5BD66}" destId="{2375E230-DBFD-4D49-9CEA-1A6ABBFE637B}" srcOrd="6" destOrd="0" presId="urn:microsoft.com/office/officeart/2005/8/layout/list1"/>
    <dgm:cxn modelId="{0C867F06-D736-4B83-BC73-8D5F871924BE}" type="presParOf" srcId="{84C2C921-A926-4F19-B38C-278BC7F5BD66}" destId="{DCFD9F68-B7DF-4A80-938F-237C57C8CE68}" srcOrd="7" destOrd="0" presId="urn:microsoft.com/office/officeart/2005/8/layout/list1"/>
    <dgm:cxn modelId="{39842C49-2E6B-4926-A422-A501C4244D17}" type="presParOf" srcId="{84C2C921-A926-4F19-B38C-278BC7F5BD66}" destId="{99F8F8AD-5BE6-4AAA-93CD-68878BEA7B71}" srcOrd="8" destOrd="0" presId="urn:microsoft.com/office/officeart/2005/8/layout/list1"/>
    <dgm:cxn modelId="{434B17C0-9BF6-47F7-A85F-67566359F896}" type="presParOf" srcId="{99F8F8AD-5BE6-4AAA-93CD-68878BEA7B71}" destId="{36E98BBF-3B30-4B9F-974D-EA609DE0D933}" srcOrd="0" destOrd="0" presId="urn:microsoft.com/office/officeart/2005/8/layout/list1"/>
    <dgm:cxn modelId="{A5F83FC0-A888-4174-A4F2-7BE0456104F5}" type="presParOf" srcId="{99F8F8AD-5BE6-4AAA-93CD-68878BEA7B71}" destId="{8BBE858D-2BCE-4FB4-8FDF-15583709314E}" srcOrd="1" destOrd="0" presId="urn:microsoft.com/office/officeart/2005/8/layout/list1"/>
    <dgm:cxn modelId="{2F929F09-4483-457A-A7C2-FC5411571918}" type="presParOf" srcId="{84C2C921-A926-4F19-B38C-278BC7F5BD66}" destId="{C6550FD4-8F0E-48B9-B766-85B1ED66E662}" srcOrd="9" destOrd="0" presId="urn:microsoft.com/office/officeart/2005/8/layout/list1"/>
    <dgm:cxn modelId="{408F49C8-A3F9-478C-BCC2-FA5B1A6611DD}" type="presParOf" srcId="{84C2C921-A926-4F19-B38C-278BC7F5BD66}" destId="{E5CE61F0-3469-4635-A677-0BB6E0004472}" srcOrd="10" destOrd="0" presId="urn:microsoft.com/office/officeart/2005/8/layout/list1"/>
    <dgm:cxn modelId="{BDB7C27A-EA73-466B-9BE2-E9FDF295AC9F}" type="presParOf" srcId="{84C2C921-A926-4F19-B38C-278BC7F5BD66}" destId="{A92A498C-8F90-47F9-ABA1-9E842AEB3FD3}" srcOrd="11" destOrd="0" presId="urn:microsoft.com/office/officeart/2005/8/layout/list1"/>
    <dgm:cxn modelId="{99F6CF02-8BDB-4FE2-804A-220D015A5679}" type="presParOf" srcId="{84C2C921-A926-4F19-B38C-278BC7F5BD66}" destId="{0D4DAEF3-2F65-4FB1-B4A7-146F2AECDDDE}" srcOrd="12" destOrd="0" presId="urn:microsoft.com/office/officeart/2005/8/layout/list1"/>
    <dgm:cxn modelId="{5279344F-5EC4-492E-AD85-73DDD16F32F1}" type="presParOf" srcId="{0D4DAEF3-2F65-4FB1-B4A7-146F2AECDDDE}" destId="{25D64B2A-F105-4911-8A28-86F57B6F24BB}" srcOrd="0" destOrd="0" presId="urn:microsoft.com/office/officeart/2005/8/layout/list1"/>
    <dgm:cxn modelId="{14391612-41A3-46EC-82E6-9FA88BE127DA}" type="presParOf" srcId="{0D4DAEF3-2F65-4FB1-B4A7-146F2AECDDDE}" destId="{F07BAD42-37BB-4692-835A-0FF4AF54847D}" srcOrd="1" destOrd="0" presId="urn:microsoft.com/office/officeart/2005/8/layout/list1"/>
    <dgm:cxn modelId="{42412589-8379-43F4-BA60-86BE2DB59AAF}" type="presParOf" srcId="{84C2C921-A926-4F19-B38C-278BC7F5BD66}" destId="{C855D79B-AD73-407E-91F2-C1F1C92E3DAB}" srcOrd="13" destOrd="0" presId="urn:microsoft.com/office/officeart/2005/8/layout/list1"/>
    <dgm:cxn modelId="{FBE3D9EB-ED9A-4357-8296-28FD5090FD7F}" type="presParOf" srcId="{84C2C921-A926-4F19-B38C-278BC7F5BD66}" destId="{7EBB778B-659D-4B97-BA94-11D86FFBC193}" srcOrd="14" destOrd="0" presId="urn:microsoft.com/office/officeart/2005/8/layout/list1"/>
    <dgm:cxn modelId="{5D89BDEB-F740-401F-9A0B-499529259DDF}" type="presParOf" srcId="{84C2C921-A926-4F19-B38C-278BC7F5BD66}" destId="{4F3A9EF9-1FD2-4BD7-8F92-A3E025AE3319}" srcOrd="15" destOrd="0" presId="urn:microsoft.com/office/officeart/2005/8/layout/list1"/>
    <dgm:cxn modelId="{F0C2F991-A2BF-400B-A64A-A14ADA67B652}" type="presParOf" srcId="{84C2C921-A926-4F19-B38C-278BC7F5BD66}" destId="{A6621FF4-93C1-44F3-9C31-270E13A5C17D}" srcOrd="16" destOrd="0" presId="urn:microsoft.com/office/officeart/2005/8/layout/list1"/>
    <dgm:cxn modelId="{EAA9AC3B-5A61-4C30-B8A0-1BE11F1215A0}" type="presParOf" srcId="{A6621FF4-93C1-44F3-9C31-270E13A5C17D}" destId="{3733DE12-25FB-4482-880C-0D658556C51D}" srcOrd="0" destOrd="0" presId="urn:microsoft.com/office/officeart/2005/8/layout/list1"/>
    <dgm:cxn modelId="{A4CD18B0-2939-45FC-AA22-58FB47C0901E}" type="presParOf" srcId="{A6621FF4-93C1-44F3-9C31-270E13A5C17D}" destId="{5614EB91-9A8F-4B6F-A49D-B0042B58556A}" srcOrd="1" destOrd="0" presId="urn:microsoft.com/office/officeart/2005/8/layout/list1"/>
    <dgm:cxn modelId="{7507C021-06DD-488B-A85A-EC22FEC29C69}" type="presParOf" srcId="{84C2C921-A926-4F19-B38C-278BC7F5BD66}" destId="{96B2FED9-A6B9-4A16-86D0-AD95FE889607}" srcOrd="17" destOrd="0" presId="urn:microsoft.com/office/officeart/2005/8/layout/list1"/>
    <dgm:cxn modelId="{0686C872-6318-4F3A-8AA1-02F3DA5C32EB}" type="presParOf" srcId="{84C2C921-A926-4F19-B38C-278BC7F5BD66}" destId="{0198F4D0-584E-4370-BE34-0CEDCAC5EC3C}" srcOrd="18" destOrd="0" presId="urn:microsoft.com/office/officeart/2005/8/layout/list1"/>
    <dgm:cxn modelId="{CDF1D4EC-3B16-4659-A684-61A5D7D2728F}" type="presParOf" srcId="{84C2C921-A926-4F19-B38C-278BC7F5BD66}" destId="{C427DC55-B368-4A75-B8EF-D12608F8A27C}" srcOrd="19" destOrd="0" presId="urn:microsoft.com/office/officeart/2005/8/layout/list1"/>
    <dgm:cxn modelId="{C407D0B7-F665-4280-82D8-74ADCC8B8064}" type="presParOf" srcId="{84C2C921-A926-4F19-B38C-278BC7F5BD66}" destId="{0E2FBE1E-2BEE-4916-A257-54534705F4CA}" srcOrd="20" destOrd="0" presId="urn:microsoft.com/office/officeart/2005/8/layout/list1"/>
    <dgm:cxn modelId="{57A72F51-B806-47E2-86BB-3C7F61EF8776}" type="presParOf" srcId="{0E2FBE1E-2BEE-4916-A257-54534705F4CA}" destId="{52F14A5F-5AD1-4FE6-BDBC-A12DA1115A2C}" srcOrd="0" destOrd="0" presId="urn:microsoft.com/office/officeart/2005/8/layout/list1"/>
    <dgm:cxn modelId="{F5D3632A-9189-4D56-A7E4-9E56F98FF03D}" type="presParOf" srcId="{0E2FBE1E-2BEE-4916-A257-54534705F4CA}" destId="{20F376BA-D3DD-42D5-8840-DF3F145D554E}" srcOrd="1" destOrd="0" presId="urn:microsoft.com/office/officeart/2005/8/layout/list1"/>
    <dgm:cxn modelId="{7221588D-C9FD-47CD-BBF0-B02C5F7FD474}" type="presParOf" srcId="{84C2C921-A926-4F19-B38C-278BC7F5BD66}" destId="{309ED474-99B6-4285-BD28-0CC34D7B38D6}" srcOrd="21" destOrd="0" presId="urn:microsoft.com/office/officeart/2005/8/layout/list1"/>
    <dgm:cxn modelId="{56AD87D2-64D6-430A-80CA-27BBA3C12EEC}" type="presParOf" srcId="{84C2C921-A926-4F19-B38C-278BC7F5BD66}" destId="{530FD670-CBE6-4BE9-97BE-DA223DC2F400}"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9855EB9-0347-45E2-AAE8-4168FD6E1E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EFC48303-3C7F-4BE8-A8F3-60293926F895}">
      <dgm:prSet phldrT="[Texto]" custT="1"/>
      <dgm:spPr/>
      <dgm:t>
        <a:bodyPr/>
        <a:lstStyle/>
        <a:p>
          <a:r>
            <a:rPr lang="pt-BR" sz="2800" b="1" dirty="0">
              <a:solidFill>
                <a:schemeClr val="tx2">
                  <a:lumMod val="75000"/>
                </a:schemeClr>
              </a:solidFill>
              <a:latin typeface="Calibri Light" panose="020F0302020204030204" pitchFamily="34" charset="0"/>
            </a:rPr>
            <a:t>Relatório Analítico de Pesquisa de Preços</a:t>
          </a:r>
          <a:endParaRPr lang="pt-BR" sz="2800" b="1" dirty="0">
            <a:solidFill>
              <a:schemeClr val="tx2">
                <a:lumMod val="75000"/>
              </a:schemeClr>
            </a:solidFill>
          </a:endParaRPr>
        </a:p>
      </dgm:t>
    </dgm:pt>
    <dgm:pt modelId="{F1C84541-3583-4019-9A10-126F9C6F554E}" type="parTrans" cxnId="{A94F2B5E-D207-470C-A99F-6F94A218F5B2}">
      <dgm:prSet/>
      <dgm:spPr/>
      <dgm:t>
        <a:bodyPr/>
        <a:lstStyle/>
        <a:p>
          <a:endParaRPr lang="pt-BR">
            <a:solidFill>
              <a:schemeClr val="tx2">
                <a:lumMod val="75000"/>
              </a:schemeClr>
            </a:solidFill>
          </a:endParaRPr>
        </a:p>
      </dgm:t>
    </dgm:pt>
    <dgm:pt modelId="{184F85AE-690E-4245-A18D-1440EDFAFBC5}" type="sibTrans" cxnId="{A94F2B5E-D207-470C-A99F-6F94A218F5B2}">
      <dgm:prSet/>
      <dgm:spPr/>
      <dgm:t>
        <a:bodyPr/>
        <a:lstStyle/>
        <a:p>
          <a:endParaRPr lang="pt-BR">
            <a:solidFill>
              <a:schemeClr val="tx2">
                <a:lumMod val="75000"/>
              </a:schemeClr>
            </a:solidFill>
          </a:endParaRPr>
        </a:p>
      </dgm:t>
    </dgm:pt>
    <dgm:pt modelId="{D3F0383E-419E-43A8-85ED-B69A48A65FEA}">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Definição</a:t>
          </a:r>
          <a:endParaRPr lang="pt-BR" sz="2400" dirty="0">
            <a:solidFill>
              <a:schemeClr val="tx2">
                <a:lumMod val="75000"/>
              </a:schemeClr>
            </a:solidFill>
          </a:endParaRPr>
        </a:p>
      </dgm:t>
    </dgm:pt>
    <dgm:pt modelId="{C1B6D9EC-D339-4204-A663-8923E8F969FC}" type="parTrans" cxnId="{952A7D1B-A470-49F1-AF11-D6698890E3CA}">
      <dgm:prSet/>
      <dgm:spPr/>
      <dgm:t>
        <a:bodyPr/>
        <a:lstStyle/>
        <a:p>
          <a:endParaRPr lang="pt-BR">
            <a:solidFill>
              <a:schemeClr val="tx2">
                <a:lumMod val="75000"/>
              </a:schemeClr>
            </a:solidFill>
          </a:endParaRPr>
        </a:p>
      </dgm:t>
    </dgm:pt>
    <dgm:pt modelId="{05D0C44F-586F-4DE5-B31D-1C53FA496507}" type="sibTrans" cxnId="{952A7D1B-A470-49F1-AF11-D6698890E3CA}">
      <dgm:prSet/>
      <dgm:spPr/>
      <dgm:t>
        <a:bodyPr/>
        <a:lstStyle/>
        <a:p>
          <a:endParaRPr lang="pt-BR">
            <a:solidFill>
              <a:schemeClr val="tx2">
                <a:lumMod val="75000"/>
              </a:schemeClr>
            </a:solidFill>
          </a:endParaRPr>
        </a:p>
      </dgm:t>
    </dgm:pt>
    <dgm:pt modelId="{7204ED3D-8AD2-466E-8DCF-66590E37609A}">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Elementos essenciais</a:t>
          </a:r>
          <a:endParaRPr lang="pt-BR" sz="2400" dirty="0">
            <a:solidFill>
              <a:schemeClr val="tx2">
                <a:lumMod val="75000"/>
              </a:schemeClr>
            </a:solidFill>
          </a:endParaRPr>
        </a:p>
      </dgm:t>
    </dgm:pt>
    <dgm:pt modelId="{5E9D5D54-1D22-4448-BBAF-F50E0E5F615D}" type="parTrans" cxnId="{E72BAA70-9ABB-4A6D-AA06-A38910A2E51B}">
      <dgm:prSet/>
      <dgm:spPr/>
      <dgm:t>
        <a:bodyPr/>
        <a:lstStyle/>
        <a:p>
          <a:endParaRPr lang="pt-BR">
            <a:solidFill>
              <a:schemeClr val="tx2">
                <a:lumMod val="75000"/>
              </a:schemeClr>
            </a:solidFill>
          </a:endParaRPr>
        </a:p>
      </dgm:t>
    </dgm:pt>
    <dgm:pt modelId="{3F5EA1D7-74E8-49E2-825E-AFFCD2F47164}" type="sibTrans" cxnId="{E72BAA70-9ABB-4A6D-AA06-A38910A2E51B}">
      <dgm:prSet/>
      <dgm:spPr/>
      <dgm:t>
        <a:bodyPr/>
        <a:lstStyle/>
        <a:p>
          <a:endParaRPr lang="pt-BR">
            <a:solidFill>
              <a:schemeClr val="tx2">
                <a:lumMod val="75000"/>
              </a:schemeClr>
            </a:solidFill>
          </a:endParaRPr>
        </a:p>
      </dgm:t>
    </dgm:pt>
    <dgm:pt modelId="{BAAD827D-5308-4830-A12D-DCCA5573655D}">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Planilha de saneamento de preços</a:t>
          </a:r>
          <a:endParaRPr lang="pt-BR" sz="2400" dirty="0">
            <a:solidFill>
              <a:schemeClr val="tx2">
                <a:lumMod val="75000"/>
              </a:schemeClr>
            </a:solidFill>
          </a:endParaRPr>
        </a:p>
      </dgm:t>
    </dgm:pt>
    <dgm:pt modelId="{A3952FCE-AF6D-421D-92E2-2DAD16E170EC}" type="parTrans" cxnId="{35CCBA9C-779F-4899-8E0D-BFE884CB06C7}">
      <dgm:prSet/>
      <dgm:spPr/>
      <dgm:t>
        <a:bodyPr/>
        <a:lstStyle/>
        <a:p>
          <a:endParaRPr lang="pt-BR">
            <a:solidFill>
              <a:schemeClr val="tx2">
                <a:lumMod val="75000"/>
              </a:schemeClr>
            </a:solidFill>
          </a:endParaRPr>
        </a:p>
      </dgm:t>
    </dgm:pt>
    <dgm:pt modelId="{D08DBAC0-A18B-487E-AC32-1EF0C489FE70}" type="sibTrans" cxnId="{35CCBA9C-779F-4899-8E0D-BFE884CB06C7}">
      <dgm:prSet/>
      <dgm:spPr/>
      <dgm:t>
        <a:bodyPr/>
        <a:lstStyle/>
        <a:p>
          <a:endParaRPr lang="pt-BR">
            <a:solidFill>
              <a:schemeClr val="tx2">
                <a:lumMod val="75000"/>
              </a:schemeClr>
            </a:solidFill>
          </a:endParaRPr>
        </a:p>
      </dgm:t>
    </dgm:pt>
    <dgm:pt modelId="{F24883E3-600F-44FA-B8E0-9E6C47FCC617}" type="pres">
      <dgm:prSet presAssocID="{C9855EB9-0347-45E2-AAE8-4168FD6E1E1E}" presName="vert0" presStyleCnt="0">
        <dgm:presLayoutVars>
          <dgm:dir/>
          <dgm:animOne val="branch"/>
          <dgm:animLvl val="lvl"/>
        </dgm:presLayoutVars>
      </dgm:prSet>
      <dgm:spPr/>
      <dgm:t>
        <a:bodyPr/>
        <a:lstStyle/>
        <a:p>
          <a:endParaRPr lang="pt-BR"/>
        </a:p>
      </dgm:t>
    </dgm:pt>
    <dgm:pt modelId="{C7E30843-0DB6-4783-A571-11137C987126}" type="pres">
      <dgm:prSet presAssocID="{EFC48303-3C7F-4BE8-A8F3-60293926F895}" presName="thickLine" presStyleLbl="alignNode1" presStyleIdx="0" presStyleCnt="1"/>
      <dgm:spPr/>
    </dgm:pt>
    <dgm:pt modelId="{67AB70D9-9915-409A-8D22-824A31869594}" type="pres">
      <dgm:prSet presAssocID="{EFC48303-3C7F-4BE8-A8F3-60293926F895}" presName="horz1" presStyleCnt="0"/>
      <dgm:spPr/>
    </dgm:pt>
    <dgm:pt modelId="{18AB6716-6709-4AFE-B627-31C2242F879A}" type="pres">
      <dgm:prSet presAssocID="{EFC48303-3C7F-4BE8-A8F3-60293926F895}" presName="tx1" presStyleLbl="revTx" presStyleIdx="0" presStyleCnt="4" custScaleX="271429"/>
      <dgm:spPr/>
      <dgm:t>
        <a:bodyPr/>
        <a:lstStyle/>
        <a:p>
          <a:endParaRPr lang="pt-BR"/>
        </a:p>
      </dgm:t>
    </dgm:pt>
    <dgm:pt modelId="{977B9488-6B1A-4F7D-BC02-57FA6C6EF9E8}" type="pres">
      <dgm:prSet presAssocID="{EFC48303-3C7F-4BE8-A8F3-60293926F895}" presName="vert1" presStyleCnt="0"/>
      <dgm:spPr/>
    </dgm:pt>
    <dgm:pt modelId="{820B19F8-1D51-4FE6-AD7A-4B4F23BB0BDC}" type="pres">
      <dgm:prSet presAssocID="{D3F0383E-419E-43A8-85ED-B69A48A65FEA}" presName="vertSpace2a" presStyleCnt="0"/>
      <dgm:spPr/>
    </dgm:pt>
    <dgm:pt modelId="{CD9C4196-102B-4C5D-AFC3-CC382001B91E}" type="pres">
      <dgm:prSet presAssocID="{D3F0383E-419E-43A8-85ED-B69A48A65FEA}" presName="horz2" presStyleCnt="0"/>
      <dgm:spPr/>
    </dgm:pt>
    <dgm:pt modelId="{EC8E8D36-09E8-4CAA-92FB-1378FB03FBB8}" type="pres">
      <dgm:prSet presAssocID="{D3F0383E-419E-43A8-85ED-B69A48A65FEA}" presName="horzSpace2" presStyleCnt="0"/>
      <dgm:spPr/>
    </dgm:pt>
    <dgm:pt modelId="{715C2310-8B52-4DE0-9C68-1707CEC078DB}" type="pres">
      <dgm:prSet presAssocID="{D3F0383E-419E-43A8-85ED-B69A48A65FEA}" presName="tx2" presStyleLbl="revTx" presStyleIdx="1" presStyleCnt="4"/>
      <dgm:spPr/>
      <dgm:t>
        <a:bodyPr/>
        <a:lstStyle/>
        <a:p>
          <a:endParaRPr lang="pt-BR"/>
        </a:p>
      </dgm:t>
    </dgm:pt>
    <dgm:pt modelId="{DEA70B12-F83D-4067-97EF-30AC78B69668}" type="pres">
      <dgm:prSet presAssocID="{D3F0383E-419E-43A8-85ED-B69A48A65FEA}" presName="vert2" presStyleCnt="0"/>
      <dgm:spPr/>
    </dgm:pt>
    <dgm:pt modelId="{41562B7E-54C4-40AD-AA86-BBC883E8E813}" type="pres">
      <dgm:prSet presAssocID="{D3F0383E-419E-43A8-85ED-B69A48A65FEA}" presName="thinLine2b" presStyleLbl="callout" presStyleIdx="0" presStyleCnt="3"/>
      <dgm:spPr/>
    </dgm:pt>
    <dgm:pt modelId="{3C06E411-7D94-425B-A85F-364BF3F4AAC4}" type="pres">
      <dgm:prSet presAssocID="{D3F0383E-419E-43A8-85ED-B69A48A65FEA}" presName="vertSpace2b" presStyleCnt="0"/>
      <dgm:spPr/>
    </dgm:pt>
    <dgm:pt modelId="{F9618F57-C014-4071-B55D-BBF1130D1EF1}" type="pres">
      <dgm:prSet presAssocID="{7204ED3D-8AD2-466E-8DCF-66590E37609A}" presName="horz2" presStyleCnt="0"/>
      <dgm:spPr/>
    </dgm:pt>
    <dgm:pt modelId="{401115BE-0F8F-45C5-909B-96BCA3F7295D}" type="pres">
      <dgm:prSet presAssocID="{7204ED3D-8AD2-466E-8DCF-66590E37609A}" presName="horzSpace2" presStyleCnt="0"/>
      <dgm:spPr/>
    </dgm:pt>
    <dgm:pt modelId="{C56B91F8-D495-4AF1-9C62-A604B2413CA5}" type="pres">
      <dgm:prSet presAssocID="{7204ED3D-8AD2-466E-8DCF-66590E37609A}" presName="tx2" presStyleLbl="revTx" presStyleIdx="2" presStyleCnt="4"/>
      <dgm:spPr/>
      <dgm:t>
        <a:bodyPr/>
        <a:lstStyle/>
        <a:p>
          <a:endParaRPr lang="pt-BR"/>
        </a:p>
      </dgm:t>
    </dgm:pt>
    <dgm:pt modelId="{3A04BE23-350E-434B-94B3-F8FDED8216F9}" type="pres">
      <dgm:prSet presAssocID="{7204ED3D-8AD2-466E-8DCF-66590E37609A}" presName="vert2" presStyleCnt="0"/>
      <dgm:spPr/>
    </dgm:pt>
    <dgm:pt modelId="{FA7308C2-29E5-4B80-BB4A-397CF75A256C}" type="pres">
      <dgm:prSet presAssocID="{7204ED3D-8AD2-466E-8DCF-66590E37609A}" presName="thinLine2b" presStyleLbl="callout" presStyleIdx="1" presStyleCnt="3"/>
      <dgm:spPr/>
    </dgm:pt>
    <dgm:pt modelId="{59655D39-1BF6-4D13-AEE1-AB51FAA4D79E}" type="pres">
      <dgm:prSet presAssocID="{7204ED3D-8AD2-466E-8DCF-66590E37609A}" presName="vertSpace2b" presStyleCnt="0"/>
      <dgm:spPr/>
    </dgm:pt>
    <dgm:pt modelId="{D9E70DF6-87FF-4F34-8D20-DF2D582E9826}" type="pres">
      <dgm:prSet presAssocID="{BAAD827D-5308-4830-A12D-DCCA5573655D}" presName="horz2" presStyleCnt="0"/>
      <dgm:spPr/>
    </dgm:pt>
    <dgm:pt modelId="{1FF55892-10E3-468C-951D-1AED7E62BE5A}" type="pres">
      <dgm:prSet presAssocID="{BAAD827D-5308-4830-A12D-DCCA5573655D}" presName="horzSpace2" presStyleCnt="0"/>
      <dgm:spPr/>
    </dgm:pt>
    <dgm:pt modelId="{8C2C9B3F-BEF2-4036-8AB1-2661D8B25847}" type="pres">
      <dgm:prSet presAssocID="{BAAD827D-5308-4830-A12D-DCCA5573655D}" presName="tx2" presStyleLbl="revTx" presStyleIdx="3" presStyleCnt="4"/>
      <dgm:spPr/>
      <dgm:t>
        <a:bodyPr/>
        <a:lstStyle/>
        <a:p>
          <a:endParaRPr lang="pt-BR"/>
        </a:p>
      </dgm:t>
    </dgm:pt>
    <dgm:pt modelId="{C97AE3DA-5DFA-46C1-BFCA-9926EB6A15EA}" type="pres">
      <dgm:prSet presAssocID="{BAAD827D-5308-4830-A12D-DCCA5573655D}" presName="vert2" presStyleCnt="0"/>
      <dgm:spPr/>
    </dgm:pt>
    <dgm:pt modelId="{61239E29-574F-4E7D-A13A-B1EAA5D41240}" type="pres">
      <dgm:prSet presAssocID="{BAAD827D-5308-4830-A12D-DCCA5573655D}" presName="thinLine2b" presStyleLbl="callout" presStyleIdx="2" presStyleCnt="3"/>
      <dgm:spPr/>
    </dgm:pt>
    <dgm:pt modelId="{EC6A2EC8-A2AF-4484-89BA-C1F3994A5909}" type="pres">
      <dgm:prSet presAssocID="{BAAD827D-5308-4830-A12D-DCCA5573655D}" presName="vertSpace2b" presStyleCnt="0"/>
      <dgm:spPr/>
    </dgm:pt>
  </dgm:ptLst>
  <dgm:cxnLst>
    <dgm:cxn modelId="{952A7D1B-A470-49F1-AF11-D6698890E3CA}" srcId="{EFC48303-3C7F-4BE8-A8F3-60293926F895}" destId="{D3F0383E-419E-43A8-85ED-B69A48A65FEA}" srcOrd="0" destOrd="0" parTransId="{C1B6D9EC-D339-4204-A663-8923E8F969FC}" sibTransId="{05D0C44F-586F-4DE5-B31D-1C53FA496507}"/>
    <dgm:cxn modelId="{51A7D542-D480-4D84-A2C8-D1DC231C1B21}" type="presOf" srcId="{BAAD827D-5308-4830-A12D-DCCA5573655D}" destId="{8C2C9B3F-BEF2-4036-8AB1-2661D8B25847}" srcOrd="0" destOrd="0" presId="urn:microsoft.com/office/officeart/2008/layout/LinedList"/>
    <dgm:cxn modelId="{35CCBA9C-779F-4899-8E0D-BFE884CB06C7}" srcId="{EFC48303-3C7F-4BE8-A8F3-60293926F895}" destId="{BAAD827D-5308-4830-A12D-DCCA5573655D}" srcOrd="2" destOrd="0" parTransId="{A3952FCE-AF6D-421D-92E2-2DAD16E170EC}" sibTransId="{D08DBAC0-A18B-487E-AC32-1EF0C489FE70}"/>
    <dgm:cxn modelId="{A94F2B5E-D207-470C-A99F-6F94A218F5B2}" srcId="{C9855EB9-0347-45E2-AAE8-4168FD6E1E1E}" destId="{EFC48303-3C7F-4BE8-A8F3-60293926F895}" srcOrd="0" destOrd="0" parTransId="{F1C84541-3583-4019-9A10-126F9C6F554E}" sibTransId="{184F85AE-690E-4245-A18D-1440EDFAFBC5}"/>
    <dgm:cxn modelId="{A3C16A3D-6738-4927-B106-513FCDC32672}" type="presOf" srcId="{C9855EB9-0347-45E2-AAE8-4168FD6E1E1E}" destId="{F24883E3-600F-44FA-B8E0-9E6C47FCC617}" srcOrd="0" destOrd="0" presId="urn:microsoft.com/office/officeart/2008/layout/LinedList"/>
    <dgm:cxn modelId="{C69D3FE6-059D-4A9B-8A28-8ABEF4FDCB2D}" type="presOf" srcId="{EFC48303-3C7F-4BE8-A8F3-60293926F895}" destId="{18AB6716-6709-4AFE-B627-31C2242F879A}" srcOrd="0" destOrd="0" presId="urn:microsoft.com/office/officeart/2008/layout/LinedList"/>
    <dgm:cxn modelId="{649AA15B-F2D2-4339-A272-DB707616526A}" type="presOf" srcId="{D3F0383E-419E-43A8-85ED-B69A48A65FEA}" destId="{715C2310-8B52-4DE0-9C68-1707CEC078DB}" srcOrd="0" destOrd="0" presId="urn:microsoft.com/office/officeart/2008/layout/LinedList"/>
    <dgm:cxn modelId="{E72BAA70-9ABB-4A6D-AA06-A38910A2E51B}" srcId="{EFC48303-3C7F-4BE8-A8F3-60293926F895}" destId="{7204ED3D-8AD2-466E-8DCF-66590E37609A}" srcOrd="1" destOrd="0" parTransId="{5E9D5D54-1D22-4448-BBAF-F50E0E5F615D}" sibTransId="{3F5EA1D7-74E8-49E2-825E-AFFCD2F47164}"/>
    <dgm:cxn modelId="{F139C7C3-7613-4710-972E-338FDE813B6F}" type="presOf" srcId="{7204ED3D-8AD2-466E-8DCF-66590E37609A}" destId="{C56B91F8-D495-4AF1-9C62-A604B2413CA5}" srcOrd="0" destOrd="0" presId="urn:microsoft.com/office/officeart/2008/layout/LinedList"/>
    <dgm:cxn modelId="{3680969A-42C5-4DF0-91D9-28871482C5D3}" type="presParOf" srcId="{F24883E3-600F-44FA-B8E0-9E6C47FCC617}" destId="{C7E30843-0DB6-4783-A571-11137C987126}" srcOrd="0" destOrd="0" presId="urn:microsoft.com/office/officeart/2008/layout/LinedList"/>
    <dgm:cxn modelId="{292C2329-6065-4438-BA90-C0D588D8C222}" type="presParOf" srcId="{F24883E3-600F-44FA-B8E0-9E6C47FCC617}" destId="{67AB70D9-9915-409A-8D22-824A31869594}" srcOrd="1" destOrd="0" presId="urn:microsoft.com/office/officeart/2008/layout/LinedList"/>
    <dgm:cxn modelId="{FAE9C7D2-3D6A-4901-9C2C-D3F485D7D2E2}" type="presParOf" srcId="{67AB70D9-9915-409A-8D22-824A31869594}" destId="{18AB6716-6709-4AFE-B627-31C2242F879A}" srcOrd="0" destOrd="0" presId="urn:microsoft.com/office/officeart/2008/layout/LinedList"/>
    <dgm:cxn modelId="{0D1F7437-6366-442A-A9D8-01A8E35465C1}" type="presParOf" srcId="{67AB70D9-9915-409A-8D22-824A31869594}" destId="{977B9488-6B1A-4F7D-BC02-57FA6C6EF9E8}" srcOrd="1" destOrd="0" presId="urn:microsoft.com/office/officeart/2008/layout/LinedList"/>
    <dgm:cxn modelId="{E0797004-52BB-45AD-8DE7-4ECF25C5A1FF}" type="presParOf" srcId="{977B9488-6B1A-4F7D-BC02-57FA6C6EF9E8}" destId="{820B19F8-1D51-4FE6-AD7A-4B4F23BB0BDC}" srcOrd="0" destOrd="0" presId="urn:microsoft.com/office/officeart/2008/layout/LinedList"/>
    <dgm:cxn modelId="{AEF82C38-79CB-4387-A560-6C96779359A9}" type="presParOf" srcId="{977B9488-6B1A-4F7D-BC02-57FA6C6EF9E8}" destId="{CD9C4196-102B-4C5D-AFC3-CC382001B91E}" srcOrd="1" destOrd="0" presId="urn:microsoft.com/office/officeart/2008/layout/LinedList"/>
    <dgm:cxn modelId="{867FFCD7-9B3F-4992-A80E-43CC916ED1E9}" type="presParOf" srcId="{CD9C4196-102B-4C5D-AFC3-CC382001B91E}" destId="{EC8E8D36-09E8-4CAA-92FB-1378FB03FBB8}" srcOrd="0" destOrd="0" presId="urn:microsoft.com/office/officeart/2008/layout/LinedList"/>
    <dgm:cxn modelId="{E07EA922-B73E-450A-A4CE-C4508084354B}" type="presParOf" srcId="{CD9C4196-102B-4C5D-AFC3-CC382001B91E}" destId="{715C2310-8B52-4DE0-9C68-1707CEC078DB}" srcOrd="1" destOrd="0" presId="urn:microsoft.com/office/officeart/2008/layout/LinedList"/>
    <dgm:cxn modelId="{E154796C-F333-4E50-AD07-F9D03568761E}" type="presParOf" srcId="{CD9C4196-102B-4C5D-AFC3-CC382001B91E}" destId="{DEA70B12-F83D-4067-97EF-30AC78B69668}" srcOrd="2" destOrd="0" presId="urn:microsoft.com/office/officeart/2008/layout/LinedList"/>
    <dgm:cxn modelId="{BDA659D1-59EA-4F6C-9714-2805EA3929D4}" type="presParOf" srcId="{977B9488-6B1A-4F7D-BC02-57FA6C6EF9E8}" destId="{41562B7E-54C4-40AD-AA86-BBC883E8E813}" srcOrd="2" destOrd="0" presId="urn:microsoft.com/office/officeart/2008/layout/LinedList"/>
    <dgm:cxn modelId="{EC2CE48D-1803-4D6E-9DFC-CF3819040943}" type="presParOf" srcId="{977B9488-6B1A-4F7D-BC02-57FA6C6EF9E8}" destId="{3C06E411-7D94-425B-A85F-364BF3F4AAC4}" srcOrd="3" destOrd="0" presId="urn:microsoft.com/office/officeart/2008/layout/LinedList"/>
    <dgm:cxn modelId="{7332F8C4-8893-45F5-8747-A0FE9E5D9DAE}" type="presParOf" srcId="{977B9488-6B1A-4F7D-BC02-57FA6C6EF9E8}" destId="{F9618F57-C014-4071-B55D-BBF1130D1EF1}" srcOrd="4" destOrd="0" presId="urn:microsoft.com/office/officeart/2008/layout/LinedList"/>
    <dgm:cxn modelId="{0E2AF6DD-FBA1-4255-AB57-F53FAC7AAA31}" type="presParOf" srcId="{F9618F57-C014-4071-B55D-BBF1130D1EF1}" destId="{401115BE-0F8F-45C5-909B-96BCA3F7295D}" srcOrd="0" destOrd="0" presId="urn:microsoft.com/office/officeart/2008/layout/LinedList"/>
    <dgm:cxn modelId="{25C06881-7035-4D2C-8E65-F8BBBD7D46C5}" type="presParOf" srcId="{F9618F57-C014-4071-B55D-BBF1130D1EF1}" destId="{C56B91F8-D495-4AF1-9C62-A604B2413CA5}" srcOrd="1" destOrd="0" presId="urn:microsoft.com/office/officeart/2008/layout/LinedList"/>
    <dgm:cxn modelId="{C8F661C5-8BF1-4ABF-B964-E0D1C3E3252D}" type="presParOf" srcId="{F9618F57-C014-4071-B55D-BBF1130D1EF1}" destId="{3A04BE23-350E-434B-94B3-F8FDED8216F9}" srcOrd="2" destOrd="0" presId="urn:microsoft.com/office/officeart/2008/layout/LinedList"/>
    <dgm:cxn modelId="{1829E772-E25A-46F9-8765-0FAEF6BB505A}" type="presParOf" srcId="{977B9488-6B1A-4F7D-BC02-57FA6C6EF9E8}" destId="{FA7308C2-29E5-4B80-BB4A-397CF75A256C}" srcOrd="5" destOrd="0" presId="urn:microsoft.com/office/officeart/2008/layout/LinedList"/>
    <dgm:cxn modelId="{1439E73C-C2EA-4AD3-A09E-368470F47A19}" type="presParOf" srcId="{977B9488-6B1A-4F7D-BC02-57FA6C6EF9E8}" destId="{59655D39-1BF6-4D13-AEE1-AB51FAA4D79E}" srcOrd="6" destOrd="0" presId="urn:microsoft.com/office/officeart/2008/layout/LinedList"/>
    <dgm:cxn modelId="{686CCF70-EDBB-433B-926B-1BFA43A8732F}" type="presParOf" srcId="{977B9488-6B1A-4F7D-BC02-57FA6C6EF9E8}" destId="{D9E70DF6-87FF-4F34-8D20-DF2D582E9826}" srcOrd="7" destOrd="0" presId="urn:microsoft.com/office/officeart/2008/layout/LinedList"/>
    <dgm:cxn modelId="{6BA4EE0E-29B7-4119-9F53-7A582BA84437}" type="presParOf" srcId="{D9E70DF6-87FF-4F34-8D20-DF2D582E9826}" destId="{1FF55892-10E3-468C-951D-1AED7E62BE5A}" srcOrd="0" destOrd="0" presId="urn:microsoft.com/office/officeart/2008/layout/LinedList"/>
    <dgm:cxn modelId="{F2F47D37-69C2-4D0B-B5A8-920B6A92C185}" type="presParOf" srcId="{D9E70DF6-87FF-4F34-8D20-DF2D582E9826}" destId="{8C2C9B3F-BEF2-4036-8AB1-2661D8B25847}" srcOrd="1" destOrd="0" presId="urn:microsoft.com/office/officeart/2008/layout/LinedList"/>
    <dgm:cxn modelId="{D77BE8B4-FDF5-4838-950E-8B02A7A7F6FB}" type="presParOf" srcId="{D9E70DF6-87FF-4F34-8D20-DF2D582E9826}" destId="{C97AE3DA-5DFA-46C1-BFCA-9926EB6A15EA}" srcOrd="2" destOrd="0" presId="urn:microsoft.com/office/officeart/2008/layout/LinedList"/>
    <dgm:cxn modelId="{82BFB8B9-D1C1-46C9-8551-41EDB19676B3}" type="presParOf" srcId="{977B9488-6B1A-4F7D-BC02-57FA6C6EF9E8}" destId="{61239E29-574F-4E7D-A13A-B1EAA5D41240}" srcOrd="8" destOrd="0" presId="urn:microsoft.com/office/officeart/2008/layout/LinedList"/>
    <dgm:cxn modelId="{B8DA3DC2-839B-4C09-96C2-F08690ADB0E9}" type="presParOf" srcId="{977B9488-6B1A-4F7D-BC02-57FA6C6EF9E8}" destId="{EC6A2EC8-A2AF-4484-89BA-C1F3994A5909}" srcOrd="9"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4E4357-A6E1-4D00-8E96-BF9152066E6C}"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pt-BR"/>
        </a:p>
      </dgm:t>
    </dgm:pt>
    <dgm:pt modelId="{46491867-8B57-49D7-B174-D018184A4C6E}">
      <dgm:prSet phldrT="[Texto]" custT="1"/>
      <dgm:spPr/>
      <dgm:t>
        <a:bodyPr/>
        <a:lstStyle/>
        <a:p>
          <a:r>
            <a:rPr lang="pt-BR" sz="2400" b="1" dirty="0">
              <a:solidFill>
                <a:schemeClr val="tx2">
                  <a:lumMod val="75000"/>
                </a:schemeClr>
              </a:solidFill>
              <a:latin typeface="Calibri Light" panose="020F0302020204030204" pitchFamily="34" charset="0"/>
            </a:rPr>
            <a:t>Fontes utilizadas</a:t>
          </a:r>
        </a:p>
      </dgm:t>
    </dgm:pt>
    <dgm:pt modelId="{33C37CC9-56D9-4714-848E-1473ECF2170B}" type="parTrans" cxnId="{C0B3958A-D204-4D3F-95B0-A38CD631F8D3}">
      <dgm:prSet/>
      <dgm:spPr/>
      <dgm:t>
        <a:bodyPr/>
        <a:lstStyle/>
        <a:p>
          <a:endParaRPr lang="pt-BR" sz="1800">
            <a:latin typeface="Calibri Light" panose="020F0302020204030204" pitchFamily="34" charset="0"/>
          </a:endParaRPr>
        </a:p>
      </dgm:t>
    </dgm:pt>
    <dgm:pt modelId="{58A8F913-C56B-48A3-A73F-06754EF5133A}" type="sibTrans" cxnId="{C0B3958A-D204-4D3F-95B0-A38CD631F8D3}">
      <dgm:prSet/>
      <dgm:spPr/>
      <dgm:t>
        <a:bodyPr/>
        <a:lstStyle/>
        <a:p>
          <a:endParaRPr lang="pt-BR" sz="1800">
            <a:latin typeface="Calibri Light" panose="020F0302020204030204" pitchFamily="34" charset="0"/>
          </a:endParaRPr>
        </a:p>
      </dgm:t>
    </dgm:pt>
    <dgm:pt modelId="{CA610C35-182C-4125-BD86-1D2B130DC9A1}">
      <dgm:prSet phldrT="[Texto]" custT="1"/>
      <dgm:spPr/>
      <dgm:t>
        <a:bodyPr/>
        <a:lstStyle/>
        <a:p>
          <a:pPr>
            <a:buFont typeface="+mj-lt"/>
            <a:buAutoNum type="arabicPeriod"/>
          </a:pPr>
          <a:r>
            <a:rPr lang="pt-BR" sz="1800" b="1" dirty="0">
              <a:solidFill>
                <a:schemeClr val="tx2">
                  <a:lumMod val="75000"/>
                </a:schemeClr>
              </a:solidFill>
              <a:latin typeface="Calibri Light" panose="020F0302020204030204" pitchFamily="34" charset="0"/>
            </a:rPr>
            <a:t>Valores constantes de Portais de Compras de Governo</a:t>
          </a:r>
          <a:endParaRPr lang="pt-BR" sz="1800" dirty="0">
            <a:solidFill>
              <a:schemeClr val="tx2">
                <a:lumMod val="75000"/>
              </a:schemeClr>
            </a:solidFill>
            <a:latin typeface="Calibri Light" panose="020F0302020204030204" pitchFamily="34" charset="0"/>
          </a:endParaRPr>
        </a:p>
      </dgm:t>
    </dgm:pt>
    <dgm:pt modelId="{FE21A814-FEBF-4AA5-AC23-22F93C054571}" type="parTrans" cxnId="{4E02A582-EF59-4620-8509-E51EE20A867B}">
      <dgm:prSet/>
      <dgm:spPr/>
      <dgm:t>
        <a:bodyPr/>
        <a:lstStyle/>
        <a:p>
          <a:endParaRPr lang="pt-BR" sz="1800">
            <a:latin typeface="Calibri Light" panose="020F0302020204030204" pitchFamily="34" charset="0"/>
          </a:endParaRPr>
        </a:p>
      </dgm:t>
    </dgm:pt>
    <dgm:pt modelId="{6A11C749-806E-434A-B54E-359AA7ECCA3E}" type="sibTrans" cxnId="{4E02A582-EF59-4620-8509-E51EE20A867B}">
      <dgm:prSet/>
      <dgm:spPr/>
      <dgm:t>
        <a:bodyPr/>
        <a:lstStyle/>
        <a:p>
          <a:endParaRPr lang="pt-BR" sz="1800">
            <a:latin typeface="Calibri Light" panose="020F0302020204030204" pitchFamily="34" charset="0"/>
          </a:endParaRPr>
        </a:p>
      </dgm:t>
    </dgm:pt>
    <dgm:pt modelId="{5C119454-E04B-44F3-9606-660DDE0B09FC}">
      <dgm:prSet phldrT="[Texto]" custT="1"/>
      <dgm:spPr/>
      <dgm:t>
        <a:bodyPr/>
        <a:lstStyle/>
        <a:p>
          <a:pPr>
            <a:buFont typeface="+mj-lt"/>
            <a:buAutoNum type="arabicPeriod"/>
          </a:pPr>
          <a:r>
            <a:rPr lang="pt-BR" sz="1800" b="1" dirty="0">
              <a:solidFill>
                <a:schemeClr val="tx2">
                  <a:lumMod val="75000"/>
                </a:schemeClr>
              </a:solidFill>
              <a:latin typeface="Calibri Light" panose="020F0302020204030204" pitchFamily="34" charset="0"/>
            </a:rPr>
            <a:t>Aquisições e contratações similares</a:t>
          </a:r>
          <a:endParaRPr lang="pt-BR" sz="1800" dirty="0">
            <a:solidFill>
              <a:schemeClr val="tx2">
                <a:lumMod val="75000"/>
              </a:schemeClr>
            </a:solidFill>
            <a:latin typeface="Calibri Light" panose="020F0302020204030204" pitchFamily="34" charset="0"/>
          </a:endParaRPr>
        </a:p>
      </dgm:t>
    </dgm:pt>
    <dgm:pt modelId="{15CC6993-7258-4371-A584-39C2554E19D5}" type="parTrans" cxnId="{E275D36C-360C-4C69-B147-4162A355073A}">
      <dgm:prSet/>
      <dgm:spPr/>
      <dgm:t>
        <a:bodyPr/>
        <a:lstStyle/>
        <a:p>
          <a:endParaRPr lang="pt-BR" sz="1800">
            <a:latin typeface="Calibri Light" panose="020F0302020204030204" pitchFamily="34" charset="0"/>
          </a:endParaRPr>
        </a:p>
      </dgm:t>
    </dgm:pt>
    <dgm:pt modelId="{2913BCAA-40A4-493E-A181-2C8D544E0B5A}" type="sibTrans" cxnId="{E275D36C-360C-4C69-B147-4162A355073A}">
      <dgm:prSet/>
      <dgm:spPr/>
      <dgm:t>
        <a:bodyPr/>
        <a:lstStyle/>
        <a:p>
          <a:endParaRPr lang="pt-BR" sz="1800">
            <a:latin typeface="Calibri Light" panose="020F0302020204030204" pitchFamily="34" charset="0"/>
          </a:endParaRPr>
        </a:p>
      </dgm:t>
    </dgm:pt>
    <dgm:pt modelId="{88FFEC6B-6EA3-4241-A6A1-897EECDB204A}">
      <dgm:prSet phldrT="[Texto]" custT="1"/>
      <dgm:spPr/>
      <dgm:t>
        <a:bodyPr/>
        <a:lstStyle/>
        <a:p>
          <a:pPr>
            <a:buFont typeface="+mj-lt"/>
            <a:buAutoNum type="arabicPeriod"/>
          </a:pPr>
          <a:r>
            <a:rPr lang="pt-BR" sz="1800" b="1" dirty="0">
              <a:solidFill>
                <a:schemeClr val="tx2">
                  <a:lumMod val="75000"/>
                </a:schemeClr>
              </a:solidFill>
              <a:latin typeface="Calibri Light" panose="020F0302020204030204" pitchFamily="34" charset="0"/>
            </a:rPr>
            <a:t>Bancos de preços e sistemas de cotação online</a:t>
          </a:r>
          <a:endParaRPr lang="pt-BR" sz="1800" dirty="0">
            <a:solidFill>
              <a:schemeClr val="tx2">
                <a:lumMod val="75000"/>
              </a:schemeClr>
            </a:solidFill>
            <a:latin typeface="Calibri Light" panose="020F0302020204030204" pitchFamily="34" charset="0"/>
          </a:endParaRPr>
        </a:p>
      </dgm:t>
    </dgm:pt>
    <dgm:pt modelId="{16ED40FC-4F01-4B30-8B16-1866458363AD}" type="parTrans" cxnId="{211CC751-87A1-4197-AED2-4E9B632FD092}">
      <dgm:prSet/>
      <dgm:spPr/>
      <dgm:t>
        <a:bodyPr/>
        <a:lstStyle/>
        <a:p>
          <a:endParaRPr lang="pt-BR" sz="1800">
            <a:latin typeface="Calibri Light" panose="020F0302020204030204" pitchFamily="34" charset="0"/>
          </a:endParaRPr>
        </a:p>
      </dgm:t>
    </dgm:pt>
    <dgm:pt modelId="{D4FCF697-9945-49D6-A9F9-8E83965210B6}" type="sibTrans" cxnId="{211CC751-87A1-4197-AED2-4E9B632FD092}">
      <dgm:prSet/>
      <dgm:spPr/>
      <dgm:t>
        <a:bodyPr/>
        <a:lstStyle/>
        <a:p>
          <a:endParaRPr lang="pt-BR" sz="1800">
            <a:latin typeface="Calibri Light" panose="020F0302020204030204" pitchFamily="34" charset="0"/>
          </a:endParaRPr>
        </a:p>
      </dgm:t>
    </dgm:pt>
    <dgm:pt modelId="{1C7C1166-43AF-48EC-ABF3-1DA9190A7C03}">
      <dgm:prSet phldrT="[Texto]" custT="1"/>
      <dgm:spPr/>
      <dgm:t>
        <a:bodyPr/>
        <a:lstStyle/>
        <a:p>
          <a:r>
            <a:rPr lang="pt-BR" sz="2400" b="1" dirty="0">
              <a:solidFill>
                <a:schemeClr val="tx2">
                  <a:lumMod val="75000"/>
                </a:schemeClr>
              </a:solidFill>
              <a:latin typeface="Calibri Light" panose="020F0302020204030204" pitchFamily="34" charset="0"/>
            </a:rPr>
            <a:t>Tratamento estatístico</a:t>
          </a:r>
        </a:p>
      </dgm:t>
    </dgm:pt>
    <dgm:pt modelId="{AB0C4080-1F03-4A65-BFDB-B1CA588CE66F}" type="parTrans" cxnId="{B40692AA-BA5D-4CD0-8832-A8B5636DF6E2}">
      <dgm:prSet/>
      <dgm:spPr/>
      <dgm:t>
        <a:bodyPr/>
        <a:lstStyle/>
        <a:p>
          <a:endParaRPr lang="pt-BR" sz="1800">
            <a:latin typeface="Calibri Light" panose="020F0302020204030204" pitchFamily="34" charset="0"/>
          </a:endParaRPr>
        </a:p>
      </dgm:t>
    </dgm:pt>
    <dgm:pt modelId="{3CCD9EA7-855D-4FBE-A5A8-06DFD3A47094}" type="sibTrans" cxnId="{B40692AA-BA5D-4CD0-8832-A8B5636DF6E2}">
      <dgm:prSet/>
      <dgm:spPr/>
      <dgm:t>
        <a:bodyPr/>
        <a:lstStyle/>
        <a:p>
          <a:endParaRPr lang="pt-BR" sz="1800">
            <a:latin typeface="Calibri Light" panose="020F0302020204030204" pitchFamily="34" charset="0"/>
          </a:endParaRPr>
        </a:p>
      </dgm:t>
    </dgm:pt>
    <dgm:pt modelId="{F4CFF341-C4B2-4E3F-A91C-803B1CB208B7}">
      <dgm:prSet phldrT="[Texto]" custT="1"/>
      <dgm:spPr/>
      <dgm:t>
        <a:bodyPr/>
        <a:lstStyle/>
        <a:p>
          <a:r>
            <a:rPr lang="pt-BR" sz="1800" b="1" dirty="0">
              <a:solidFill>
                <a:schemeClr val="tx2">
                  <a:lumMod val="75000"/>
                </a:schemeClr>
              </a:solidFill>
              <a:latin typeface="Calibri Light" panose="020F0302020204030204" pitchFamily="34" charset="0"/>
            </a:rPr>
            <a:t>Análise dos valores</a:t>
          </a:r>
          <a:endParaRPr lang="pt-BR" sz="1800" dirty="0">
            <a:solidFill>
              <a:schemeClr val="tx2">
                <a:lumMod val="75000"/>
              </a:schemeClr>
            </a:solidFill>
            <a:latin typeface="Calibri Light" panose="020F0302020204030204" pitchFamily="34" charset="0"/>
          </a:endParaRPr>
        </a:p>
      </dgm:t>
    </dgm:pt>
    <dgm:pt modelId="{62E9414B-F7E0-4464-89A0-9389A04379A8}" type="parTrans" cxnId="{01D0C845-E6B6-4829-B191-ED4BA617D0D3}">
      <dgm:prSet/>
      <dgm:spPr/>
      <dgm:t>
        <a:bodyPr/>
        <a:lstStyle/>
        <a:p>
          <a:endParaRPr lang="pt-BR" sz="1800">
            <a:latin typeface="Calibri Light" panose="020F0302020204030204" pitchFamily="34" charset="0"/>
          </a:endParaRPr>
        </a:p>
      </dgm:t>
    </dgm:pt>
    <dgm:pt modelId="{4F0C58D2-C701-48F8-8C3D-152FFA77CFE7}" type="sibTrans" cxnId="{01D0C845-E6B6-4829-B191-ED4BA617D0D3}">
      <dgm:prSet/>
      <dgm:spPr/>
      <dgm:t>
        <a:bodyPr/>
        <a:lstStyle/>
        <a:p>
          <a:endParaRPr lang="pt-BR" sz="1800">
            <a:latin typeface="Calibri Light" panose="020F0302020204030204" pitchFamily="34" charset="0"/>
          </a:endParaRPr>
        </a:p>
      </dgm:t>
    </dgm:pt>
    <dgm:pt modelId="{627DD8C5-9092-4479-BC71-A1BD2536634E}">
      <dgm:prSet phldrT="[Texto]" custT="1"/>
      <dgm:spPr/>
      <dgm:t>
        <a:bodyPr/>
        <a:lstStyle/>
        <a:p>
          <a:r>
            <a:rPr lang="pt-BR" sz="1800" b="1" dirty="0">
              <a:solidFill>
                <a:schemeClr val="tx2">
                  <a:lumMod val="75000"/>
                </a:schemeClr>
              </a:solidFill>
              <a:latin typeface="Calibri Light" panose="020F0302020204030204" pitchFamily="34" charset="0"/>
            </a:rPr>
            <a:t>Metodologia para a obtenção do preço de referência</a:t>
          </a:r>
          <a:endParaRPr lang="pt-BR" sz="1800" dirty="0">
            <a:solidFill>
              <a:schemeClr val="tx2">
                <a:lumMod val="75000"/>
              </a:schemeClr>
            </a:solidFill>
            <a:latin typeface="Calibri Light" panose="020F0302020204030204" pitchFamily="34" charset="0"/>
          </a:endParaRPr>
        </a:p>
      </dgm:t>
    </dgm:pt>
    <dgm:pt modelId="{59737F4A-7CFE-442E-8E47-9903DC01A990}" type="parTrans" cxnId="{CE1B0DA3-E192-4B47-982D-0B65AD54E83B}">
      <dgm:prSet/>
      <dgm:spPr/>
      <dgm:t>
        <a:bodyPr/>
        <a:lstStyle/>
        <a:p>
          <a:endParaRPr lang="pt-BR" sz="1800">
            <a:latin typeface="Calibri Light" panose="020F0302020204030204" pitchFamily="34" charset="0"/>
          </a:endParaRPr>
        </a:p>
      </dgm:t>
    </dgm:pt>
    <dgm:pt modelId="{898CEE50-5D73-4211-B08B-ABF991B8D7B8}" type="sibTrans" cxnId="{CE1B0DA3-E192-4B47-982D-0B65AD54E83B}">
      <dgm:prSet/>
      <dgm:spPr/>
      <dgm:t>
        <a:bodyPr/>
        <a:lstStyle/>
        <a:p>
          <a:endParaRPr lang="pt-BR" sz="1800">
            <a:latin typeface="Calibri Light" panose="020F0302020204030204" pitchFamily="34" charset="0"/>
          </a:endParaRPr>
        </a:p>
      </dgm:t>
    </dgm:pt>
    <dgm:pt modelId="{3E6B9BF0-3706-4872-A64A-6633A829A714}">
      <dgm:prSet phldrT="[Texto]" custT="1"/>
      <dgm:spPr/>
      <dgm:t>
        <a:bodyPr/>
        <a:lstStyle/>
        <a:p>
          <a:pPr>
            <a:buFont typeface="+mj-lt"/>
            <a:buAutoNum type="arabicPeriod"/>
          </a:pPr>
          <a:r>
            <a:rPr lang="pt-BR" sz="1800" b="1" dirty="0">
              <a:solidFill>
                <a:schemeClr val="tx2">
                  <a:lumMod val="75000"/>
                </a:schemeClr>
              </a:solidFill>
              <a:latin typeface="Calibri Light" panose="020F0302020204030204" pitchFamily="34" charset="0"/>
            </a:rPr>
            <a:t>Consulta a fornecedores</a:t>
          </a:r>
          <a:endParaRPr lang="pt-BR" sz="1800" dirty="0">
            <a:solidFill>
              <a:schemeClr val="tx2">
                <a:lumMod val="75000"/>
              </a:schemeClr>
            </a:solidFill>
            <a:latin typeface="Calibri Light" panose="020F0302020204030204" pitchFamily="34" charset="0"/>
          </a:endParaRPr>
        </a:p>
      </dgm:t>
    </dgm:pt>
    <dgm:pt modelId="{69F367C5-058D-4FB2-BF68-9A0C15AD82E8}" type="parTrans" cxnId="{3E48FB71-59EC-426A-A5AD-E63B4D74D4CC}">
      <dgm:prSet/>
      <dgm:spPr/>
      <dgm:t>
        <a:bodyPr/>
        <a:lstStyle/>
        <a:p>
          <a:endParaRPr lang="pt-BR" sz="1800">
            <a:latin typeface="Calibri Light" panose="020F0302020204030204" pitchFamily="34" charset="0"/>
          </a:endParaRPr>
        </a:p>
      </dgm:t>
    </dgm:pt>
    <dgm:pt modelId="{32A854C6-DB85-475D-ACBF-80D5D9A4A882}" type="sibTrans" cxnId="{3E48FB71-59EC-426A-A5AD-E63B4D74D4CC}">
      <dgm:prSet/>
      <dgm:spPr/>
      <dgm:t>
        <a:bodyPr/>
        <a:lstStyle/>
        <a:p>
          <a:endParaRPr lang="pt-BR" sz="1800">
            <a:latin typeface="Calibri Light" panose="020F0302020204030204" pitchFamily="34" charset="0"/>
          </a:endParaRPr>
        </a:p>
      </dgm:t>
    </dgm:pt>
    <dgm:pt modelId="{E469A369-AE93-487E-AA64-BE9133B311AA}">
      <dgm:prSet custT="1"/>
      <dgm:spPr/>
      <dgm:t>
        <a:bodyPr/>
        <a:lstStyle/>
        <a:p>
          <a:r>
            <a:rPr lang="pt-BR" sz="2400" b="1" dirty="0">
              <a:solidFill>
                <a:schemeClr val="tx2">
                  <a:lumMod val="75000"/>
                </a:schemeClr>
              </a:solidFill>
              <a:latin typeface="Calibri Light" panose="020F0302020204030204" pitchFamily="34" charset="0"/>
            </a:rPr>
            <a:t>Preço de referência e orçamento estimado da contratação</a:t>
          </a:r>
        </a:p>
      </dgm:t>
    </dgm:pt>
    <dgm:pt modelId="{E4B484DE-6AE1-4368-9F48-2A56BBD40AA7}" type="sibTrans" cxnId="{35DA6AD6-917F-4505-BE13-9B74F80AB2D5}">
      <dgm:prSet/>
      <dgm:spPr/>
      <dgm:t>
        <a:bodyPr/>
        <a:lstStyle/>
        <a:p>
          <a:endParaRPr lang="pt-BR" sz="1800">
            <a:latin typeface="Calibri Light" panose="020F0302020204030204" pitchFamily="34" charset="0"/>
          </a:endParaRPr>
        </a:p>
      </dgm:t>
    </dgm:pt>
    <dgm:pt modelId="{FD3F9348-4D85-4BED-BD23-0C7514CDB390}" type="parTrans" cxnId="{35DA6AD6-917F-4505-BE13-9B74F80AB2D5}">
      <dgm:prSet/>
      <dgm:spPr/>
      <dgm:t>
        <a:bodyPr/>
        <a:lstStyle/>
        <a:p>
          <a:endParaRPr lang="pt-BR" sz="1800">
            <a:latin typeface="Calibri Light" panose="020F0302020204030204" pitchFamily="34" charset="0"/>
          </a:endParaRPr>
        </a:p>
      </dgm:t>
    </dgm:pt>
    <dgm:pt modelId="{C8EF68E2-F1C6-416D-9096-D73913A92E93}">
      <dgm:prSet custT="1"/>
      <dgm:spPr/>
      <dgm:t>
        <a:bodyPr/>
        <a:lstStyle/>
        <a:p>
          <a:r>
            <a:rPr lang="pt-BR" sz="1800" b="1" dirty="0">
              <a:solidFill>
                <a:schemeClr val="tx2">
                  <a:lumMod val="75000"/>
                </a:schemeClr>
              </a:solidFill>
              <a:latin typeface="Calibri Light" panose="020F0302020204030204" pitchFamily="34" charset="0"/>
            </a:rPr>
            <a:t>Quadro resumo</a:t>
          </a:r>
        </a:p>
      </dgm:t>
    </dgm:pt>
    <dgm:pt modelId="{4614D106-24E6-427E-A9C3-65BACD0FAC66}" type="parTrans" cxnId="{2D9D0E53-055C-4AEF-82CF-75510167B8E2}">
      <dgm:prSet/>
      <dgm:spPr/>
      <dgm:t>
        <a:bodyPr/>
        <a:lstStyle/>
        <a:p>
          <a:endParaRPr lang="pt-BR" sz="1800">
            <a:latin typeface="Calibri Light" panose="020F0302020204030204" pitchFamily="34" charset="0"/>
          </a:endParaRPr>
        </a:p>
      </dgm:t>
    </dgm:pt>
    <dgm:pt modelId="{813F2DEC-ECB1-4345-9765-AFE1CE6774F3}" type="sibTrans" cxnId="{2D9D0E53-055C-4AEF-82CF-75510167B8E2}">
      <dgm:prSet/>
      <dgm:spPr/>
      <dgm:t>
        <a:bodyPr/>
        <a:lstStyle/>
        <a:p>
          <a:endParaRPr lang="pt-BR" sz="1800">
            <a:latin typeface="Calibri Light" panose="020F0302020204030204" pitchFamily="34" charset="0"/>
          </a:endParaRPr>
        </a:p>
      </dgm:t>
    </dgm:pt>
    <dgm:pt modelId="{D26B1E00-A58D-489E-A5F2-C6FAFC644BFF}" type="pres">
      <dgm:prSet presAssocID="{E14E4357-A6E1-4D00-8E96-BF9152066E6C}" presName="layout" presStyleCnt="0">
        <dgm:presLayoutVars>
          <dgm:chMax/>
          <dgm:chPref/>
          <dgm:dir/>
          <dgm:resizeHandles/>
        </dgm:presLayoutVars>
      </dgm:prSet>
      <dgm:spPr/>
      <dgm:t>
        <a:bodyPr/>
        <a:lstStyle/>
        <a:p>
          <a:endParaRPr lang="pt-BR"/>
        </a:p>
      </dgm:t>
    </dgm:pt>
    <dgm:pt modelId="{17867E1B-02C2-4FD6-8F9F-2309B02597A8}" type="pres">
      <dgm:prSet presAssocID="{46491867-8B57-49D7-B174-D018184A4C6E}" presName="root" presStyleCnt="0">
        <dgm:presLayoutVars>
          <dgm:chMax/>
          <dgm:chPref/>
        </dgm:presLayoutVars>
      </dgm:prSet>
      <dgm:spPr/>
    </dgm:pt>
    <dgm:pt modelId="{14C93D0A-19FC-4D77-B8EC-D8D3E7430DC4}" type="pres">
      <dgm:prSet presAssocID="{46491867-8B57-49D7-B174-D018184A4C6E}" presName="rootComposite" presStyleCnt="0">
        <dgm:presLayoutVars/>
      </dgm:prSet>
      <dgm:spPr/>
    </dgm:pt>
    <dgm:pt modelId="{0F5791CD-41E0-4D6A-B896-041C90FFAB2C}" type="pres">
      <dgm:prSet presAssocID="{46491867-8B57-49D7-B174-D018184A4C6E}" presName="ParentAccent" presStyleLbl="alignNode1" presStyleIdx="0" presStyleCnt="3"/>
      <dgm:spPr/>
    </dgm:pt>
    <dgm:pt modelId="{626503DD-6A2B-4D30-A887-9195E25375ED}" type="pres">
      <dgm:prSet presAssocID="{46491867-8B57-49D7-B174-D018184A4C6E}" presName="ParentSmallAccent" presStyleLbl="fgAcc1" presStyleIdx="0" presStyleCnt="3"/>
      <dgm:spPr/>
    </dgm:pt>
    <dgm:pt modelId="{41C47AF0-C9D5-45DA-99A9-49E616E4FBC3}" type="pres">
      <dgm:prSet presAssocID="{46491867-8B57-49D7-B174-D018184A4C6E}" presName="Parent" presStyleLbl="revTx" presStyleIdx="0" presStyleCnt="10">
        <dgm:presLayoutVars>
          <dgm:chMax/>
          <dgm:chPref val="4"/>
          <dgm:bulletEnabled val="1"/>
        </dgm:presLayoutVars>
      </dgm:prSet>
      <dgm:spPr/>
      <dgm:t>
        <a:bodyPr/>
        <a:lstStyle/>
        <a:p>
          <a:endParaRPr lang="pt-BR"/>
        </a:p>
      </dgm:t>
    </dgm:pt>
    <dgm:pt modelId="{1ECA6F0F-54C6-4343-B28C-EC5C4A1AB50F}" type="pres">
      <dgm:prSet presAssocID="{46491867-8B57-49D7-B174-D018184A4C6E}" presName="childShape" presStyleCnt="0">
        <dgm:presLayoutVars>
          <dgm:chMax val="0"/>
          <dgm:chPref val="0"/>
        </dgm:presLayoutVars>
      </dgm:prSet>
      <dgm:spPr/>
    </dgm:pt>
    <dgm:pt modelId="{E4D737CB-E8B5-478C-8808-B44F1E98B585}" type="pres">
      <dgm:prSet presAssocID="{CA610C35-182C-4125-BD86-1D2B130DC9A1}" presName="childComposite" presStyleCnt="0">
        <dgm:presLayoutVars>
          <dgm:chMax val="0"/>
          <dgm:chPref val="0"/>
        </dgm:presLayoutVars>
      </dgm:prSet>
      <dgm:spPr/>
    </dgm:pt>
    <dgm:pt modelId="{71BA83D6-B1FA-4684-9C02-1C1A711E15CD}" type="pres">
      <dgm:prSet presAssocID="{CA610C35-182C-4125-BD86-1D2B130DC9A1}" presName="ChildAccent" presStyleLbl="solidFgAcc1" presStyleIdx="0" presStyleCnt="7"/>
      <dgm:spPr/>
    </dgm:pt>
    <dgm:pt modelId="{4D607DEA-BDEB-4B51-B533-8857F4D66DA9}" type="pres">
      <dgm:prSet presAssocID="{CA610C35-182C-4125-BD86-1D2B130DC9A1}" presName="Child" presStyleLbl="revTx" presStyleIdx="1" presStyleCnt="10" custScaleY="261773">
        <dgm:presLayoutVars>
          <dgm:chMax val="0"/>
          <dgm:chPref val="0"/>
          <dgm:bulletEnabled val="1"/>
        </dgm:presLayoutVars>
      </dgm:prSet>
      <dgm:spPr/>
      <dgm:t>
        <a:bodyPr/>
        <a:lstStyle/>
        <a:p>
          <a:endParaRPr lang="pt-BR"/>
        </a:p>
      </dgm:t>
    </dgm:pt>
    <dgm:pt modelId="{1F40A03B-4574-4DF6-A7B0-14710A01F85D}" type="pres">
      <dgm:prSet presAssocID="{5C119454-E04B-44F3-9606-660DDE0B09FC}" presName="childComposite" presStyleCnt="0">
        <dgm:presLayoutVars>
          <dgm:chMax val="0"/>
          <dgm:chPref val="0"/>
        </dgm:presLayoutVars>
      </dgm:prSet>
      <dgm:spPr/>
    </dgm:pt>
    <dgm:pt modelId="{4D46C3DA-1B84-4ECC-99DF-CCA9FAA0CA56}" type="pres">
      <dgm:prSet presAssocID="{5C119454-E04B-44F3-9606-660DDE0B09FC}" presName="ChildAccent" presStyleLbl="solidFgAcc1" presStyleIdx="1" presStyleCnt="7"/>
      <dgm:spPr/>
    </dgm:pt>
    <dgm:pt modelId="{6BDB5ED3-5FEE-4DBC-BF54-3B977E7EAD5C}" type="pres">
      <dgm:prSet presAssocID="{5C119454-E04B-44F3-9606-660DDE0B09FC}" presName="Child" presStyleLbl="revTx" presStyleIdx="2" presStyleCnt="10" custScaleY="229300">
        <dgm:presLayoutVars>
          <dgm:chMax val="0"/>
          <dgm:chPref val="0"/>
          <dgm:bulletEnabled val="1"/>
        </dgm:presLayoutVars>
      </dgm:prSet>
      <dgm:spPr/>
      <dgm:t>
        <a:bodyPr/>
        <a:lstStyle/>
        <a:p>
          <a:endParaRPr lang="pt-BR"/>
        </a:p>
      </dgm:t>
    </dgm:pt>
    <dgm:pt modelId="{680B3CB8-F2DF-4B61-83A9-28C334E6339F}" type="pres">
      <dgm:prSet presAssocID="{88FFEC6B-6EA3-4241-A6A1-897EECDB204A}" presName="childComposite" presStyleCnt="0">
        <dgm:presLayoutVars>
          <dgm:chMax val="0"/>
          <dgm:chPref val="0"/>
        </dgm:presLayoutVars>
      </dgm:prSet>
      <dgm:spPr/>
    </dgm:pt>
    <dgm:pt modelId="{AABD796A-81C6-44A1-8D7E-C2BD23B3EA53}" type="pres">
      <dgm:prSet presAssocID="{88FFEC6B-6EA3-4241-A6A1-897EECDB204A}" presName="ChildAccent" presStyleLbl="solidFgAcc1" presStyleIdx="2" presStyleCnt="7"/>
      <dgm:spPr/>
    </dgm:pt>
    <dgm:pt modelId="{F8ED0A90-57B9-44B1-84BC-AEF05DE60D70}" type="pres">
      <dgm:prSet presAssocID="{88FFEC6B-6EA3-4241-A6A1-897EECDB204A}" presName="Child" presStyleLbl="revTx" presStyleIdx="3" presStyleCnt="10" custScaleY="233010">
        <dgm:presLayoutVars>
          <dgm:chMax val="0"/>
          <dgm:chPref val="0"/>
          <dgm:bulletEnabled val="1"/>
        </dgm:presLayoutVars>
      </dgm:prSet>
      <dgm:spPr/>
      <dgm:t>
        <a:bodyPr/>
        <a:lstStyle/>
        <a:p>
          <a:endParaRPr lang="pt-BR"/>
        </a:p>
      </dgm:t>
    </dgm:pt>
    <dgm:pt modelId="{37CF80AB-D914-4B78-BF8D-2FDACF139CA0}" type="pres">
      <dgm:prSet presAssocID="{3E6B9BF0-3706-4872-A64A-6633A829A714}" presName="childComposite" presStyleCnt="0">
        <dgm:presLayoutVars>
          <dgm:chMax val="0"/>
          <dgm:chPref val="0"/>
        </dgm:presLayoutVars>
      </dgm:prSet>
      <dgm:spPr/>
    </dgm:pt>
    <dgm:pt modelId="{AC208498-D62E-47E4-B770-B164B299E129}" type="pres">
      <dgm:prSet presAssocID="{3E6B9BF0-3706-4872-A64A-6633A829A714}" presName="ChildAccent" presStyleLbl="solidFgAcc1" presStyleIdx="3" presStyleCnt="7"/>
      <dgm:spPr/>
    </dgm:pt>
    <dgm:pt modelId="{E5E5BFB3-051D-4C96-96F0-ED4F2C5C95C9}" type="pres">
      <dgm:prSet presAssocID="{3E6B9BF0-3706-4872-A64A-6633A829A714}" presName="Child" presStyleLbl="revTx" presStyleIdx="4" presStyleCnt="10">
        <dgm:presLayoutVars>
          <dgm:chMax val="0"/>
          <dgm:chPref val="0"/>
          <dgm:bulletEnabled val="1"/>
        </dgm:presLayoutVars>
      </dgm:prSet>
      <dgm:spPr/>
      <dgm:t>
        <a:bodyPr/>
        <a:lstStyle/>
        <a:p>
          <a:endParaRPr lang="pt-BR"/>
        </a:p>
      </dgm:t>
    </dgm:pt>
    <dgm:pt modelId="{5D395BF4-5DA7-4FD2-ACE9-FBEACAE54FF6}" type="pres">
      <dgm:prSet presAssocID="{1C7C1166-43AF-48EC-ABF3-1DA9190A7C03}" presName="root" presStyleCnt="0">
        <dgm:presLayoutVars>
          <dgm:chMax/>
          <dgm:chPref/>
        </dgm:presLayoutVars>
      </dgm:prSet>
      <dgm:spPr/>
    </dgm:pt>
    <dgm:pt modelId="{911B08E3-A70D-4897-A5FD-C053779CAFCC}" type="pres">
      <dgm:prSet presAssocID="{1C7C1166-43AF-48EC-ABF3-1DA9190A7C03}" presName="rootComposite" presStyleCnt="0">
        <dgm:presLayoutVars/>
      </dgm:prSet>
      <dgm:spPr/>
    </dgm:pt>
    <dgm:pt modelId="{F4A0E1EC-8373-42EE-AD8D-C3D603556CFC}" type="pres">
      <dgm:prSet presAssocID="{1C7C1166-43AF-48EC-ABF3-1DA9190A7C03}" presName="ParentAccent" presStyleLbl="alignNode1" presStyleIdx="1" presStyleCnt="3" custLinFactNeighborY="50013"/>
      <dgm:spPr/>
    </dgm:pt>
    <dgm:pt modelId="{476F0806-2FB2-4E81-9306-8E928BB6D9E4}" type="pres">
      <dgm:prSet presAssocID="{1C7C1166-43AF-48EC-ABF3-1DA9190A7C03}" presName="ParentSmallAccent" presStyleLbl="fgAcc1" presStyleIdx="1" presStyleCnt="3" custLinFactNeighborY="80937"/>
      <dgm:spPr/>
    </dgm:pt>
    <dgm:pt modelId="{C71BFA5E-2CF3-40DE-99FC-4583FC4CF1C8}" type="pres">
      <dgm:prSet presAssocID="{1C7C1166-43AF-48EC-ABF3-1DA9190A7C03}" presName="Parent" presStyleLbl="revTx" presStyleIdx="5" presStyleCnt="10" custScaleY="231076">
        <dgm:presLayoutVars>
          <dgm:chMax/>
          <dgm:chPref val="4"/>
          <dgm:bulletEnabled val="1"/>
        </dgm:presLayoutVars>
      </dgm:prSet>
      <dgm:spPr/>
      <dgm:t>
        <a:bodyPr/>
        <a:lstStyle/>
        <a:p>
          <a:endParaRPr lang="pt-BR"/>
        </a:p>
      </dgm:t>
    </dgm:pt>
    <dgm:pt modelId="{937C5EA6-A032-45BD-82C9-88C2DE6B4ED1}" type="pres">
      <dgm:prSet presAssocID="{1C7C1166-43AF-48EC-ABF3-1DA9190A7C03}" presName="childShape" presStyleCnt="0">
        <dgm:presLayoutVars>
          <dgm:chMax val="0"/>
          <dgm:chPref val="0"/>
        </dgm:presLayoutVars>
      </dgm:prSet>
      <dgm:spPr/>
    </dgm:pt>
    <dgm:pt modelId="{9CDC3601-C4A2-4C41-B15A-A6587A35C14D}" type="pres">
      <dgm:prSet presAssocID="{F4CFF341-C4B2-4E3F-A91C-803B1CB208B7}" presName="childComposite" presStyleCnt="0">
        <dgm:presLayoutVars>
          <dgm:chMax val="0"/>
          <dgm:chPref val="0"/>
        </dgm:presLayoutVars>
      </dgm:prSet>
      <dgm:spPr/>
    </dgm:pt>
    <dgm:pt modelId="{C4C1294D-182D-486D-825A-5B429F78DB64}" type="pres">
      <dgm:prSet presAssocID="{F4CFF341-C4B2-4E3F-A91C-803B1CB208B7}" presName="ChildAccent" presStyleLbl="solidFgAcc1" presStyleIdx="4" presStyleCnt="7"/>
      <dgm:spPr/>
    </dgm:pt>
    <dgm:pt modelId="{F620D1B5-D830-4F21-9F0D-3ABA4BCC1604}" type="pres">
      <dgm:prSet presAssocID="{F4CFF341-C4B2-4E3F-A91C-803B1CB208B7}" presName="Child" presStyleLbl="revTx" presStyleIdx="6" presStyleCnt="10">
        <dgm:presLayoutVars>
          <dgm:chMax val="0"/>
          <dgm:chPref val="0"/>
          <dgm:bulletEnabled val="1"/>
        </dgm:presLayoutVars>
      </dgm:prSet>
      <dgm:spPr/>
      <dgm:t>
        <a:bodyPr/>
        <a:lstStyle/>
        <a:p>
          <a:endParaRPr lang="pt-BR"/>
        </a:p>
      </dgm:t>
    </dgm:pt>
    <dgm:pt modelId="{3833EC34-925E-42AE-8F76-E0CFBAC7294A}" type="pres">
      <dgm:prSet presAssocID="{627DD8C5-9092-4479-BC71-A1BD2536634E}" presName="childComposite" presStyleCnt="0">
        <dgm:presLayoutVars>
          <dgm:chMax val="0"/>
          <dgm:chPref val="0"/>
        </dgm:presLayoutVars>
      </dgm:prSet>
      <dgm:spPr/>
    </dgm:pt>
    <dgm:pt modelId="{D3281F82-FBCD-4508-933C-754C6171C292}" type="pres">
      <dgm:prSet presAssocID="{627DD8C5-9092-4479-BC71-A1BD2536634E}" presName="ChildAccent" presStyleLbl="solidFgAcc1" presStyleIdx="5" presStyleCnt="7" custLinFactY="100000" custLinFactNeighborY="127401"/>
      <dgm:spPr/>
    </dgm:pt>
    <dgm:pt modelId="{B770B72F-0D92-4099-A7B3-B1900AC6F5C6}" type="pres">
      <dgm:prSet presAssocID="{627DD8C5-9092-4479-BC71-A1BD2536634E}" presName="Child" presStyleLbl="revTx" presStyleIdx="7" presStyleCnt="10" custLinFactY="1359" custLinFactNeighborY="100000">
        <dgm:presLayoutVars>
          <dgm:chMax val="0"/>
          <dgm:chPref val="0"/>
          <dgm:bulletEnabled val="1"/>
        </dgm:presLayoutVars>
      </dgm:prSet>
      <dgm:spPr/>
      <dgm:t>
        <a:bodyPr/>
        <a:lstStyle/>
        <a:p>
          <a:endParaRPr lang="pt-BR"/>
        </a:p>
      </dgm:t>
    </dgm:pt>
    <dgm:pt modelId="{BA5A1300-1FC6-4C71-8CCA-6B6BEC561821}" type="pres">
      <dgm:prSet presAssocID="{E469A369-AE93-487E-AA64-BE9133B311AA}" presName="root" presStyleCnt="0">
        <dgm:presLayoutVars>
          <dgm:chMax/>
          <dgm:chPref/>
        </dgm:presLayoutVars>
      </dgm:prSet>
      <dgm:spPr/>
    </dgm:pt>
    <dgm:pt modelId="{FE2753E1-1BB7-40CF-B6E0-766B38ECD04B}" type="pres">
      <dgm:prSet presAssocID="{E469A369-AE93-487E-AA64-BE9133B311AA}" presName="rootComposite" presStyleCnt="0">
        <dgm:presLayoutVars/>
      </dgm:prSet>
      <dgm:spPr/>
    </dgm:pt>
    <dgm:pt modelId="{D91BDFED-288A-4A3C-B427-A6F974070357}" type="pres">
      <dgm:prSet presAssocID="{E469A369-AE93-487E-AA64-BE9133B311AA}" presName="ParentAccent" presStyleLbl="alignNode1" presStyleIdx="2" presStyleCnt="3" custLinFactY="133102" custLinFactNeighborY="200000"/>
      <dgm:spPr/>
    </dgm:pt>
    <dgm:pt modelId="{A3C8EC2B-76C9-4EE1-8FB0-382CC20455A9}" type="pres">
      <dgm:prSet presAssocID="{E469A369-AE93-487E-AA64-BE9133B311AA}" presName="ParentSmallAccent" presStyleLbl="fgAcc1" presStyleIdx="2" presStyleCnt="3" custLinFactY="271149" custLinFactNeighborY="300000"/>
      <dgm:spPr/>
    </dgm:pt>
    <dgm:pt modelId="{63FBFAE4-A0DB-45A8-AA5E-D8357C15D316}" type="pres">
      <dgm:prSet presAssocID="{E469A369-AE93-487E-AA64-BE9133B311AA}" presName="Parent" presStyleLbl="revTx" presStyleIdx="8" presStyleCnt="10" custLinFactY="4861" custLinFactNeighborY="100000">
        <dgm:presLayoutVars>
          <dgm:chMax/>
          <dgm:chPref val="4"/>
          <dgm:bulletEnabled val="1"/>
        </dgm:presLayoutVars>
      </dgm:prSet>
      <dgm:spPr/>
      <dgm:t>
        <a:bodyPr/>
        <a:lstStyle/>
        <a:p>
          <a:endParaRPr lang="pt-BR"/>
        </a:p>
      </dgm:t>
    </dgm:pt>
    <dgm:pt modelId="{2DA8B42A-73AA-4FCB-BD66-962A168F24B8}" type="pres">
      <dgm:prSet presAssocID="{E469A369-AE93-487E-AA64-BE9133B311AA}" presName="childShape" presStyleCnt="0">
        <dgm:presLayoutVars>
          <dgm:chMax val="0"/>
          <dgm:chPref val="0"/>
        </dgm:presLayoutVars>
      </dgm:prSet>
      <dgm:spPr/>
    </dgm:pt>
    <dgm:pt modelId="{26FF8E5B-4AF6-4D9E-9C9A-550491F6F140}" type="pres">
      <dgm:prSet presAssocID="{C8EF68E2-F1C6-416D-9096-D73913A92E93}" presName="childComposite" presStyleCnt="0">
        <dgm:presLayoutVars>
          <dgm:chMax val="0"/>
          <dgm:chPref val="0"/>
        </dgm:presLayoutVars>
      </dgm:prSet>
      <dgm:spPr/>
    </dgm:pt>
    <dgm:pt modelId="{C0628506-DD3F-48EE-8AB8-AB59562BDAC2}" type="pres">
      <dgm:prSet presAssocID="{C8EF68E2-F1C6-416D-9096-D73913A92E93}" presName="ChildAccent" presStyleLbl="solidFgAcc1" presStyleIdx="6" presStyleCnt="7" custLinFactY="300000" custLinFactNeighborY="339739"/>
      <dgm:spPr/>
    </dgm:pt>
    <dgm:pt modelId="{6ECA0FED-AE55-456B-B959-3DFEC4DDC533}" type="pres">
      <dgm:prSet presAssocID="{C8EF68E2-F1C6-416D-9096-D73913A92E93}" presName="Child" presStyleLbl="revTx" presStyleIdx="9" presStyleCnt="10" custLinFactY="100000" custLinFactNeighborY="178253">
        <dgm:presLayoutVars>
          <dgm:chMax val="0"/>
          <dgm:chPref val="0"/>
          <dgm:bulletEnabled val="1"/>
        </dgm:presLayoutVars>
      </dgm:prSet>
      <dgm:spPr/>
      <dgm:t>
        <a:bodyPr/>
        <a:lstStyle/>
        <a:p>
          <a:endParaRPr lang="pt-BR"/>
        </a:p>
      </dgm:t>
    </dgm:pt>
  </dgm:ptLst>
  <dgm:cxnLst>
    <dgm:cxn modelId="{2D9D0E53-055C-4AEF-82CF-75510167B8E2}" srcId="{E469A369-AE93-487E-AA64-BE9133B311AA}" destId="{C8EF68E2-F1C6-416D-9096-D73913A92E93}" srcOrd="0" destOrd="0" parTransId="{4614D106-24E6-427E-A9C3-65BACD0FAC66}" sibTransId="{813F2DEC-ECB1-4345-9765-AFE1CE6774F3}"/>
    <dgm:cxn modelId="{252B6AC9-865C-452D-A976-A3536C4C984D}" type="presOf" srcId="{E14E4357-A6E1-4D00-8E96-BF9152066E6C}" destId="{D26B1E00-A58D-489E-A5F2-C6FAFC644BFF}" srcOrd="0" destOrd="0" presId="urn:microsoft.com/office/officeart/2008/layout/SquareAccentList"/>
    <dgm:cxn modelId="{B40692AA-BA5D-4CD0-8832-A8B5636DF6E2}" srcId="{E14E4357-A6E1-4D00-8E96-BF9152066E6C}" destId="{1C7C1166-43AF-48EC-ABF3-1DA9190A7C03}" srcOrd="1" destOrd="0" parTransId="{AB0C4080-1F03-4A65-BFDB-B1CA588CE66F}" sibTransId="{3CCD9EA7-855D-4FBE-A5A8-06DFD3A47094}"/>
    <dgm:cxn modelId="{412030C3-F285-4C67-80D0-865028AD9EF1}" type="presOf" srcId="{88FFEC6B-6EA3-4241-A6A1-897EECDB204A}" destId="{F8ED0A90-57B9-44B1-84BC-AEF05DE60D70}" srcOrd="0" destOrd="0" presId="urn:microsoft.com/office/officeart/2008/layout/SquareAccentList"/>
    <dgm:cxn modelId="{3E48FB71-59EC-426A-A5AD-E63B4D74D4CC}" srcId="{46491867-8B57-49D7-B174-D018184A4C6E}" destId="{3E6B9BF0-3706-4872-A64A-6633A829A714}" srcOrd="3" destOrd="0" parTransId="{69F367C5-058D-4FB2-BF68-9A0C15AD82E8}" sibTransId="{32A854C6-DB85-475D-ACBF-80D5D9A4A882}"/>
    <dgm:cxn modelId="{C5FA19BF-4438-4FBC-9BBA-4BE67F7F436C}" type="presOf" srcId="{46491867-8B57-49D7-B174-D018184A4C6E}" destId="{41C47AF0-C9D5-45DA-99A9-49E616E4FBC3}" srcOrd="0" destOrd="0" presId="urn:microsoft.com/office/officeart/2008/layout/SquareAccentList"/>
    <dgm:cxn modelId="{4E02A582-EF59-4620-8509-E51EE20A867B}" srcId="{46491867-8B57-49D7-B174-D018184A4C6E}" destId="{CA610C35-182C-4125-BD86-1D2B130DC9A1}" srcOrd="0" destOrd="0" parTransId="{FE21A814-FEBF-4AA5-AC23-22F93C054571}" sibTransId="{6A11C749-806E-434A-B54E-359AA7ECCA3E}"/>
    <dgm:cxn modelId="{9F51B2AE-F24A-48C3-A66A-5CCDAD1DCF96}" type="presOf" srcId="{F4CFF341-C4B2-4E3F-A91C-803B1CB208B7}" destId="{F620D1B5-D830-4F21-9F0D-3ABA4BCC1604}" srcOrd="0" destOrd="0" presId="urn:microsoft.com/office/officeart/2008/layout/SquareAccentList"/>
    <dgm:cxn modelId="{380E8F2C-4F4A-4627-B20C-0D06D90AB3FF}" type="presOf" srcId="{3E6B9BF0-3706-4872-A64A-6633A829A714}" destId="{E5E5BFB3-051D-4C96-96F0-ED4F2C5C95C9}" srcOrd="0" destOrd="0" presId="urn:microsoft.com/office/officeart/2008/layout/SquareAccentList"/>
    <dgm:cxn modelId="{CE1B0DA3-E192-4B47-982D-0B65AD54E83B}" srcId="{1C7C1166-43AF-48EC-ABF3-1DA9190A7C03}" destId="{627DD8C5-9092-4479-BC71-A1BD2536634E}" srcOrd="1" destOrd="0" parTransId="{59737F4A-7CFE-442E-8E47-9903DC01A990}" sibTransId="{898CEE50-5D73-4211-B08B-ABF991B8D7B8}"/>
    <dgm:cxn modelId="{C0B3958A-D204-4D3F-95B0-A38CD631F8D3}" srcId="{E14E4357-A6E1-4D00-8E96-BF9152066E6C}" destId="{46491867-8B57-49D7-B174-D018184A4C6E}" srcOrd="0" destOrd="0" parTransId="{33C37CC9-56D9-4714-848E-1473ECF2170B}" sibTransId="{58A8F913-C56B-48A3-A73F-06754EF5133A}"/>
    <dgm:cxn modelId="{DF168120-4A83-4BA3-8148-CFB81791FDDE}" type="presOf" srcId="{C8EF68E2-F1C6-416D-9096-D73913A92E93}" destId="{6ECA0FED-AE55-456B-B959-3DFEC4DDC533}" srcOrd="0" destOrd="0" presId="urn:microsoft.com/office/officeart/2008/layout/SquareAccentList"/>
    <dgm:cxn modelId="{3E72FC72-C9C9-4FEA-9B2F-CA7CC94340CA}" type="presOf" srcId="{1C7C1166-43AF-48EC-ABF3-1DA9190A7C03}" destId="{C71BFA5E-2CF3-40DE-99FC-4583FC4CF1C8}" srcOrd="0" destOrd="0" presId="urn:microsoft.com/office/officeart/2008/layout/SquareAccentList"/>
    <dgm:cxn modelId="{01D0C845-E6B6-4829-B191-ED4BA617D0D3}" srcId="{1C7C1166-43AF-48EC-ABF3-1DA9190A7C03}" destId="{F4CFF341-C4B2-4E3F-A91C-803B1CB208B7}" srcOrd="0" destOrd="0" parTransId="{62E9414B-F7E0-4464-89A0-9389A04379A8}" sibTransId="{4F0C58D2-C701-48F8-8C3D-152FFA77CFE7}"/>
    <dgm:cxn modelId="{35DA6AD6-917F-4505-BE13-9B74F80AB2D5}" srcId="{E14E4357-A6E1-4D00-8E96-BF9152066E6C}" destId="{E469A369-AE93-487E-AA64-BE9133B311AA}" srcOrd="2" destOrd="0" parTransId="{FD3F9348-4D85-4BED-BD23-0C7514CDB390}" sibTransId="{E4B484DE-6AE1-4368-9F48-2A56BBD40AA7}"/>
    <dgm:cxn modelId="{211CC751-87A1-4197-AED2-4E9B632FD092}" srcId="{46491867-8B57-49D7-B174-D018184A4C6E}" destId="{88FFEC6B-6EA3-4241-A6A1-897EECDB204A}" srcOrd="2" destOrd="0" parTransId="{16ED40FC-4F01-4B30-8B16-1866458363AD}" sibTransId="{D4FCF697-9945-49D6-A9F9-8E83965210B6}"/>
    <dgm:cxn modelId="{B43AB109-2120-44AA-9668-646CBDBFFC91}" type="presOf" srcId="{CA610C35-182C-4125-BD86-1D2B130DC9A1}" destId="{4D607DEA-BDEB-4B51-B533-8857F4D66DA9}" srcOrd="0" destOrd="0" presId="urn:microsoft.com/office/officeart/2008/layout/SquareAccentList"/>
    <dgm:cxn modelId="{83650027-DE23-44F4-B2C3-0EBD2B8D17F3}" type="presOf" srcId="{E469A369-AE93-487E-AA64-BE9133B311AA}" destId="{63FBFAE4-A0DB-45A8-AA5E-D8357C15D316}" srcOrd="0" destOrd="0" presId="urn:microsoft.com/office/officeart/2008/layout/SquareAccentList"/>
    <dgm:cxn modelId="{E275D36C-360C-4C69-B147-4162A355073A}" srcId="{46491867-8B57-49D7-B174-D018184A4C6E}" destId="{5C119454-E04B-44F3-9606-660DDE0B09FC}" srcOrd="1" destOrd="0" parTransId="{15CC6993-7258-4371-A584-39C2554E19D5}" sibTransId="{2913BCAA-40A4-493E-A181-2C8D544E0B5A}"/>
    <dgm:cxn modelId="{F91B72F0-6F89-43D8-9AC5-137109FC5E21}" type="presOf" srcId="{627DD8C5-9092-4479-BC71-A1BD2536634E}" destId="{B770B72F-0D92-4099-A7B3-B1900AC6F5C6}" srcOrd="0" destOrd="0" presId="urn:microsoft.com/office/officeart/2008/layout/SquareAccentList"/>
    <dgm:cxn modelId="{1BB9E4D7-37C2-4FEB-98A2-964981982DC2}" type="presOf" srcId="{5C119454-E04B-44F3-9606-660DDE0B09FC}" destId="{6BDB5ED3-5FEE-4DBC-BF54-3B977E7EAD5C}" srcOrd="0" destOrd="0" presId="urn:microsoft.com/office/officeart/2008/layout/SquareAccentList"/>
    <dgm:cxn modelId="{8D77A240-7586-4C7E-AD39-9F0B961628FE}" type="presParOf" srcId="{D26B1E00-A58D-489E-A5F2-C6FAFC644BFF}" destId="{17867E1B-02C2-4FD6-8F9F-2309B02597A8}" srcOrd="0" destOrd="0" presId="urn:microsoft.com/office/officeart/2008/layout/SquareAccentList"/>
    <dgm:cxn modelId="{3F7C991E-0030-4546-9092-48EFCC3550E0}" type="presParOf" srcId="{17867E1B-02C2-4FD6-8F9F-2309B02597A8}" destId="{14C93D0A-19FC-4D77-B8EC-D8D3E7430DC4}" srcOrd="0" destOrd="0" presId="urn:microsoft.com/office/officeart/2008/layout/SquareAccentList"/>
    <dgm:cxn modelId="{1E869B25-876A-4D9F-8DA3-F6356B297DEC}" type="presParOf" srcId="{14C93D0A-19FC-4D77-B8EC-D8D3E7430DC4}" destId="{0F5791CD-41E0-4D6A-B896-041C90FFAB2C}" srcOrd="0" destOrd="0" presId="urn:microsoft.com/office/officeart/2008/layout/SquareAccentList"/>
    <dgm:cxn modelId="{52BB81C4-C1BB-4711-B7B1-E150567670DA}" type="presParOf" srcId="{14C93D0A-19FC-4D77-B8EC-D8D3E7430DC4}" destId="{626503DD-6A2B-4D30-A887-9195E25375ED}" srcOrd="1" destOrd="0" presId="urn:microsoft.com/office/officeart/2008/layout/SquareAccentList"/>
    <dgm:cxn modelId="{5AC59FAA-C795-4716-95CB-FD8A39B4D7C9}" type="presParOf" srcId="{14C93D0A-19FC-4D77-B8EC-D8D3E7430DC4}" destId="{41C47AF0-C9D5-45DA-99A9-49E616E4FBC3}" srcOrd="2" destOrd="0" presId="urn:microsoft.com/office/officeart/2008/layout/SquareAccentList"/>
    <dgm:cxn modelId="{825875D7-22E1-455F-ADA0-ED2F2E58456D}" type="presParOf" srcId="{17867E1B-02C2-4FD6-8F9F-2309B02597A8}" destId="{1ECA6F0F-54C6-4343-B28C-EC5C4A1AB50F}" srcOrd="1" destOrd="0" presId="urn:microsoft.com/office/officeart/2008/layout/SquareAccentList"/>
    <dgm:cxn modelId="{5557FC10-3707-4F84-BCCA-C851F9725199}" type="presParOf" srcId="{1ECA6F0F-54C6-4343-B28C-EC5C4A1AB50F}" destId="{E4D737CB-E8B5-478C-8808-B44F1E98B585}" srcOrd="0" destOrd="0" presId="urn:microsoft.com/office/officeart/2008/layout/SquareAccentList"/>
    <dgm:cxn modelId="{E272F34C-3E72-43F4-AE1E-C46FCC086EEE}" type="presParOf" srcId="{E4D737CB-E8B5-478C-8808-B44F1E98B585}" destId="{71BA83D6-B1FA-4684-9C02-1C1A711E15CD}" srcOrd="0" destOrd="0" presId="urn:microsoft.com/office/officeart/2008/layout/SquareAccentList"/>
    <dgm:cxn modelId="{6A9FA497-825F-4F54-8F96-D56482B9478E}" type="presParOf" srcId="{E4D737CB-E8B5-478C-8808-B44F1E98B585}" destId="{4D607DEA-BDEB-4B51-B533-8857F4D66DA9}" srcOrd="1" destOrd="0" presId="urn:microsoft.com/office/officeart/2008/layout/SquareAccentList"/>
    <dgm:cxn modelId="{F21B49D2-8445-461C-83D6-3A1F31DB1CBC}" type="presParOf" srcId="{1ECA6F0F-54C6-4343-B28C-EC5C4A1AB50F}" destId="{1F40A03B-4574-4DF6-A7B0-14710A01F85D}" srcOrd="1" destOrd="0" presId="urn:microsoft.com/office/officeart/2008/layout/SquareAccentList"/>
    <dgm:cxn modelId="{8081F6BA-BEB9-44D4-86B2-DC0CD399FAB5}" type="presParOf" srcId="{1F40A03B-4574-4DF6-A7B0-14710A01F85D}" destId="{4D46C3DA-1B84-4ECC-99DF-CCA9FAA0CA56}" srcOrd="0" destOrd="0" presId="urn:microsoft.com/office/officeart/2008/layout/SquareAccentList"/>
    <dgm:cxn modelId="{21EF08FC-C96A-4C69-B7D6-CF8E5B29D53C}" type="presParOf" srcId="{1F40A03B-4574-4DF6-A7B0-14710A01F85D}" destId="{6BDB5ED3-5FEE-4DBC-BF54-3B977E7EAD5C}" srcOrd="1" destOrd="0" presId="urn:microsoft.com/office/officeart/2008/layout/SquareAccentList"/>
    <dgm:cxn modelId="{F83B561E-88BA-4914-A865-AB7E3C758FE6}" type="presParOf" srcId="{1ECA6F0F-54C6-4343-B28C-EC5C4A1AB50F}" destId="{680B3CB8-F2DF-4B61-83A9-28C334E6339F}" srcOrd="2" destOrd="0" presId="urn:microsoft.com/office/officeart/2008/layout/SquareAccentList"/>
    <dgm:cxn modelId="{8806B158-60A7-4329-B2AB-A46E04FA31FD}" type="presParOf" srcId="{680B3CB8-F2DF-4B61-83A9-28C334E6339F}" destId="{AABD796A-81C6-44A1-8D7E-C2BD23B3EA53}" srcOrd="0" destOrd="0" presId="urn:microsoft.com/office/officeart/2008/layout/SquareAccentList"/>
    <dgm:cxn modelId="{64F5DE44-5E33-452C-A26D-A14FDE0265AA}" type="presParOf" srcId="{680B3CB8-F2DF-4B61-83A9-28C334E6339F}" destId="{F8ED0A90-57B9-44B1-84BC-AEF05DE60D70}" srcOrd="1" destOrd="0" presId="urn:microsoft.com/office/officeart/2008/layout/SquareAccentList"/>
    <dgm:cxn modelId="{DB3176DF-0DE9-41EA-AD86-893F31A08349}" type="presParOf" srcId="{1ECA6F0F-54C6-4343-B28C-EC5C4A1AB50F}" destId="{37CF80AB-D914-4B78-BF8D-2FDACF139CA0}" srcOrd="3" destOrd="0" presId="urn:microsoft.com/office/officeart/2008/layout/SquareAccentList"/>
    <dgm:cxn modelId="{E9E1634E-3737-4D35-BE9B-EBB82146D1B6}" type="presParOf" srcId="{37CF80AB-D914-4B78-BF8D-2FDACF139CA0}" destId="{AC208498-D62E-47E4-B770-B164B299E129}" srcOrd="0" destOrd="0" presId="urn:microsoft.com/office/officeart/2008/layout/SquareAccentList"/>
    <dgm:cxn modelId="{42E2DC8D-F16D-4A2B-B0D2-C47B5BC53F73}" type="presParOf" srcId="{37CF80AB-D914-4B78-BF8D-2FDACF139CA0}" destId="{E5E5BFB3-051D-4C96-96F0-ED4F2C5C95C9}" srcOrd="1" destOrd="0" presId="urn:microsoft.com/office/officeart/2008/layout/SquareAccentList"/>
    <dgm:cxn modelId="{DF9EB9ED-7051-427E-95D0-6AD1A2277299}" type="presParOf" srcId="{D26B1E00-A58D-489E-A5F2-C6FAFC644BFF}" destId="{5D395BF4-5DA7-4FD2-ACE9-FBEACAE54FF6}" srcOrd="1" destOrd="0" presId="urn:microsoft.com/office/officeart/2008/layout/SquareAccentList"/>
    <dgm:cxn modelId="{3E09844B-27EB-4DDB-9EDF-0BE3464004D2}" type="presParOf" srcId="{5D395BF4-5DA7-4FD2-ACE9-FBEACAE54FF6}" destId="{911B08E3-A70D-4897-A5FD-C053779CAFCC}" srcOrd="0" destOrd="0" presId="urn:microsoft.com/office/officeart/2008/layout/SquareAccentList"/>
    <dgm:cxn modelId="{12BF96BE-EBF9-430D-A308-83834C265A63}" type="presParOf" srcId="{911B08E3-A70D-4897-A5FD-C053779CAFCC}" destId="{F4A0E1EC-8373-42EE-AD8D-C3D603556CFC}" srcOrd="0" destOrd="0" presId="urn:microsoft.com/office/officeart/2008/layout/SquareAccentList"/>
    <dgm:cxn modelId="{8A54F932-68D8-495B-A021-491B0D808476}" type="presParOf" srcId="{911B08E3-A70D-4897-A5FD-C053779CAFCC}" destId="{476F0806-2FB2-4E81-9306-8E928BB6D9E4}" srcOrd="1" destOrd="0" presId="urn:microsoft.com/office/officeart/2008/layout/SquareAccentList"/>
    <dgm:cxn modelId="{6B351F0F-BCFE-482D-A885-F7DEBA1D3ED4}" type="presParOf" srcId="{911B08E3-A70D-4897-A5FD-C053779CAFCC}" destId="{C71BFA5E-2CF3-40DE-99FC-4583FC4CF1C8}" srcOrd="2" destOrd="0" presId="urn:microsoft.com/office/officeart/2008/layout/SquareAccentList"/>
    <dgm:cxn modelId="{9F437BC0-46CA-4DBC-AC8F-11957A099A67}" type="presParOf" srcId="{5D395BF4-5DA7-4FD2-ACE9-FBEACAE54FF6}" destId="{937C5EA6-A032-45BD-82C9-88C2DE6B4ED1}" srcOrd="1" destOrd="0" presId="urn:microsoft.com/office/officeart/2008/layout/SquareAccentList"/>
    <dgm:cxn modelId="{45281E36-C5C5-4083-ADCB-641A7AB3F0CE}" type="presParOf" srcId="{937C5EA6-A032-45BD-82C9-88C2DE6B4ED1}" destId="{9CDC3601-C4A2-4C41-B15A-A6587A35C14D}" srcOrd="0" destOrd="0" presId="urn:microsoft.com/office/officeart/2008/layout/SquareAccentList"/>
    <dgm:cxn modelId="{A15FC3AE-DE0F-432C-B61A-8F4D49C1C669}" type="presParOf" srcId="{9CDC3601-C4A2-4C41-B15A-A6587A35C14D}" destId="{C4C1294D-182D-486D-825A-5B429F78DB64}" srcOrd="0" destOrd="0" presId="urn:microsoft.com/office/officeart/2008/layout/SquareAccentList"/>
    <dgm:cxn modelId="{2C76E849-6CF8-43FF-A110-8AEEB78FF5D5}" type="presParOf" srcId="{9CDC3601-C4A2-4C41-B15A-A6587A35C14D}" destId="{F620D1B5-D830-4F21-9F0D-3ABA4BCC1604}" srcOrd="1" destOrd="0" presId="urn:microsoft.com/office/officeart/2008/layout/SquareAccentList"/>
    <dgm:cxn modelId="{F56A9B27-C276-4E8D-8F94-60D1936BB8F1}" type="presParOf" srcId="{937C5EA6-A032-45BD-82C9-88C2DE6B4ED1}" destId="{3833EC34-925E-42AE-8F76-E0CFBAC7294A}" srcOrd="1" destOrd="0" presId="urn:microsoft.com/office/officeart/2008/layout/SquareAccentList"/>
    <dgm:cxn modelId="{37F6A8EE-31AB-457F-AACC-041D09F67CC9}" type="presParOf" srcId="{3833EC34-925E-42AE-8F76-E0CFBAC7294A}" destId="{D3281F82-FBCD-4508-933C-754C6171C292}" srcOrd="0" destOrd="0" presId="urn:microsoft.com/office/officeart/2008/layout/SquareAccentList"/>
    <dgm:cxn modelId="{7AFF4676-4FE6-4886-8F46-6C2A70C2355B}" type="presParOf" srcId="{3833EC34-925E-42AE-8F76-E0CFBAC7294A}" destId="{B770B72F-0D92-4099-A7B3-B1900AC6F5C6}" srcOrd="1" destOrd="0" presId="urn:microsoft.com/office/officeart/2008/layout/SquareAccentList"/>
    <dgm:cxn modelId="{6716F7AE-BD99-4162-9463-458ECC0355F8}" type="presParOf" srcId="{D26B1E00-A58D-489E-A5F2-C6FAFC644BFF}" destId="{BA5A1300-1FC6-4C71-8CCA-6B6BEC561821}" srcOrd="2" destOrd="0" presId="urn:microsoft.com/office/officeart/2008/layout/SquareAccentList"/>
    <dgm:cxn modelId="{7534D474-422A-4B86-99FE-82DE83C2D884}" type="presParOf" srcId="{BA5A1300-1FC6-4C71-8CCA-6B6BEC561821}" destId="{FE2753E1-1BB7-40CF-B6E0-766B38ECD04B}" srcOrd="0" destOrd="0" presId="urn:microsoft.com/office/officeart/2008/layout/SquareAccentList"/>
    <dgm:cxn modelId="{B64973D4-B50C-44D5-A5FC-7425DFF34404}" type="presParOf" srcId="{FE2753E1-1BB7-40CF-B6E0-766B38ECD04B}" destId="{D91BDFED-288A-4A3C-B427-A6F974070357}" srcOrd="0" destOrd="0" presId="urn:microsoft.com/office/officeart/2008/layout/SquareAccentList"/>
    <dgm:cxn modelId="{E6D7CFA8-A10D-40D1-B72B-265CF1C7E3DB}" type="presParOf" srcId="{FE2753E1-1BB7-40CF-B6E0-766B38ECD04B}" destId="{A3C8EC2B-76C9-4EE1-8FB0-382CC20455A9}" srcOrd="1" destOrd="0" presId="urn:microsoft.com/office/officeart/2008/layout/SquareAccentList"/>
    <dgm:cxn modelId="{C85E42D5-0CE2-4B77-8822-2C8BA2BBAE1B}" type="presParOf" srcId="{FE2753E1-1BB7-40CF-B6E0-766B38ECD04B}" destId="{63FBFAE4-A0DB-45A8-AA5E-D8357C15D316}" srcOrd="2" destOrd="0" presId="urn:microsoft.com/office/officeart/2008/layout/SquareAccentList"/>
    <dgm:cxn modelId="{8BF74DBB-4A30-44C5-9F4D-322E8D8E3BBA}" type="presParOf" srcId="{BA5A1300-1FC6-4C71-8CCA-6B6BEC561821}" destId="{2DA8B42A-73AA-4FCB-BD66-962A168F24B8}" srcOrd="1" destOrd="0" presId="urn:microsoft.com/office/officeart/2008/layout/SquareAccentList"/>
    <dgm:cxn modelId="{C8334DF7-70F2-4888-AF1C-35BCCB9CCFDF}" type="presParOf" srcId="{2DA8B42A-73AA-4FCB-BD66-962A168F24B8}" destId="{26FF8E5B-4AF6-4D9E-9C9A-550491F6F140}" srcOrd="0" destOrd="0" presId="urn:microsoft.com/office/officeart/2008/layout/SquareAccentList"/>
    <dgm:cxn modelId="{B8296C5C-18A9-4F30-B6E6-89E413D7E19C}" type="presParOf" srcId="{26FF8E5B-4AF6-4D9E-9C9A-550491F6F140}" destId="{C0628506-DD3F-48EE-8AB8-AB59562BDAC2}" srcOrd="0" destOrd="0" presId="urn:microsoft.com/office/officeart/2008/layout/SquareAccentList"/>
    <dgm:cxn modelId="{61BE30DA-F676-4B27-91BC-75AFD7EDF042}" type="presParOf" srcId="{26FF8E5B-4AF6-4D9E-9C9A-550491F6F140}" destId="{6ECA0FED-AE55-456B-B959-3DFEC4DDC533}" srcOrd="1" destOrd="0" presId="urn:microsoft.com/office/officeart/2008/layout/Squa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4E4357-A6E1-4D00-8E96-BF9152066E6C}"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pt-BR"/>
        </a:p>
      </dgm:t>
    </dgm:pt>
    <dgm:pt modelId="{46491867-8B57-49D7-B174-D018184A4C6E}">
      <dgm:prSet phldrT="[Texto]" custT="1"/>
      <dgm:spPr/>
      <dgm:t>
        <a:bodyPr/>
        <a:lstStyle/>
        <a:p>
          <a:r>
            <a:rPr lang="pt-BR" sz="2000" b="1" dirty="0">
              <a:solidFill>
                <a:schemeClr val="tx2">
                  <a:lumMod val="75000"/>
                </a:schemeClr>
              </a:solidFill>
              <a:latin typeface="Calibri Light" panose="020F0302020204030204" pitchFamily="34" charset="0"/>
            </a:rPr>
            <a:t>Portais de Compras de Governo</a:t>
          </a:r>
        </a:p>
      </dgm:t>
    </dgm:pt>
    <dgm:pt modelId="{33C37CC9-56D9-4714-848E-1473ECF2170B}" type="parTrans" cxnId="{C0B3958A-D204-4D3F-95B0-A38CD631F8D3}">
      <dgm:prSet/>
      <dgm:spPr/>
      <dgm:t>
        <a:bodyPr/>
        <a:lstStyle/>
        <a:p>
          <a:endParaRPr lang="pt-BR" sz="1800">
            <a:latin typeface="Calibri Light" panose="020F0302020204030204" pitchFamily="34" charset="0"/>
          </a:endParaRPr>
        </a:p>
      </dgm:t>
    </dgm:pt>
    <dgm:pt modelId="{58A8F913-C56B-48A3-A73F-06754EF5133A}" type="sibTrans" cxnId="{C0B3958A-D204-4D3F-95B0-A38CD631F8D3}">
      <dgm:prSet/>
      <dgm:spPr/>
      <dgm:t>
        <a:bodyPr/>
        <a:lstStyle/>
        <a:p>
          <a:endParaRPr lang="pt-BR" sz="1800">
            <a:latin typeface="Calibri Light" panose="020F0302020204030204" pitchFamily="34" charset="0"/>
          </a:endParaRPr>
        </a:p>
      </dgm:t>
    </dgm:pt>
    <dgm:pt modelId="{CA610C35-182C-4125-BD86-1D2B130DC9A1}">
      <dgm:prSet phldrT="[Texto]"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Portal de Compras do Estado do Rio de Janeiro</a:t>
          </a:r>
        </a:p>
      </dgm:t>
    </dgm:pt>
    <dgm:pt modelId="{FE21A814-FEBF-4AA5-AC23-22F93C054571}" type="parTrans" cxnId="{4E02A582-EF59-4620-8509-E51EE20A867B}">
      <dgm:prSet/>
      <dgm:spPr/>
      <dgm:t>
        <a:bodyPr/>
        <a:lstStyle/>
        <a:p>
          <a:endParaRPr lang="pt-BR" sz="1800">
            <a:latin typeface="Calibri Light" panose="020F0302020204030204" pitchFamily="34" charset="0"/>
          </a:endParaRPr>
        </a:p>
      </dgm:t>
    </dgm:pt>
    <dgm:pt modelId="{6A11C749-806E-434A-B54E-359AA7ECCA3E}" type="sibTrans" cxnId="{4E02A582-EF59-4620-8509-E51EE20A867B}">
      <dgm:prSet/>
      <dgm:spPr/>
      <dgm:t>
        <a:bodyPr/>
        <a:lstStyle/>
        <a:p>
          <a:endParaRPr lang="pt-BR" sz="1800">
            <a:latin typeface="Calibri Light" panose="020F0302020204030204" pitchFamily="34" charset="0"/>
          </a:endParaRPr>
        </a:p>
      </dgm:t>
    </dgm:pt>
    <dgm:pt modelId="{5C119454-E04B-44F3-9606-660DDE0B09FC}">
      <dgm:prSet phldrT="[Texto]"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Painel de Compras do Governo Federal</a:t>
          </a:r>
        </a:p>
      </dgm:t>
    </dgm:pt>
    <dgm:pt modelId="{15CC6993-7258-4371-A584-39C2554E19D5}" type="parTrans" cxnId="{E275D36C-360C-4C69-B147-4162A355073A}">
      <dgm:prSet/>
      <dgm:spPr/>
      <dgm:t>
        <a:bodyPr/>
        <a:lstStyle/>
        <a:p>
          <a:endParaRPr lang="pt-BR" sz="1800">
            <a:latin typeface="Calibri Light" panose="020F0302020204030204" pitchFamily="34" charset="0"/>
          </a:endParaRPr>
        </a:p>
      </dgm:t>
    </dgm:pt>
    <dgm:pt modelId="{2913BCAA-40A4-493E-A181-2C8D544E0B5A}" type="sibTrans" cxnId="{E275D36C-360C-4C69-B147-4162A355073A}">
      <dgm:prSet/>
      <dgm:spPr/>
      <dgm:t>
        <a:bodyPr/>
        <a:lstStyle/>
        <a:p>
          <a:endParaRPr lang="pt-BR" sz="1800">
            <a:latin typeface="Calibri Light" panose="020F0302020204030204" pitchFamily="34" charset="0"/>
          </a:endParaRPr>
        </a:p>
      </dgm:t>
    </dgm:pt>
    <dgm:pt modelId="{88FFEC6B-6EA3-4241-A6A1-897EECDB204A}">
      <dgm:prSet phldrT="[Texto]"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Outros Portais de Compras</a:t>
          </a:r>
        </a:p>
      </dgm:t>
    </dgm:pt>
    <dgm:pt modelId="{16ED40FC-4F01-4B30-8B16-1866458363AD}" type="parTrans" cxnId="{211CC751-87A1-4197-AED2-4E9B632FD092}">
      <dgm:prSet/>
      <dgm:spPr/>
      <dgm:t>
        <a:bodyPr/>
        <a:lstStyle/>
        <a:p>
          <a:endParaRPr lang="pt-BR" sz="1800">
            <a:latin typeface="Calibri Light" panose="020F0302020204030204" pitchFamily="34" charset="0"/>
          </a:endParaRPr>
        </a:p>
      </dgm:t>
    </dgm:pt>
    <dgm:pt modelId="{D4FCF697-9945-49D6-A9F9-8E83965210B6}" type="sibTrans" cxnId="{211CC751-87A1-4197-AED2-4E9B632FD092}">
      <dgm:prSet/>
      <dgm:spPr/>
      <dgm:t>
        <a:bodyPr/>
        <a:lstStyle/>
        <a:p>
          <a:endParaRPr lang="pt-BR" sz="1800">
            <a:latin typeface="Calibri Light" panose="020F0302020204030204" pitchFamily="34" charset="0"/>
          </a:endParaRPr>
        </a:p>
      </dgm:t>
    </dgm:pt>
    <dgm:pt modelId="{1C7C1166-43AF-48EC-ABF3-1DA9190A7C03}">
      <dgm:prSet phldrT="[Texto]" custT="1"/>
      <dgm:spPr/>
      <dgm:t>
        <a:bodyPr/>
        <a:lstStyle/>
        <a:p>
          <a:r>
            <a:rPr lang="pt-BR" sz="2000" b="1" dirty="0">
              <a:solidFill>
                <a:schemeClr val="tx2">
                  <a:lumMod val="75000"/>
                </a:schemeClr>
              </a:solidFill>
              <a:latin typeface="Calibri Light" panose="020F0302020204030204" pitchFamily="34" charset="0"/>
            </a:rPr>
            <a:t>Aquisições e contratações similares</a:t>
          </a:r>
        </a:p>
      </dgm:t>
    </dgm:pt>
    <dgm:pt modelId="{AB0C4080-1F03-4A65-BFDB-B1CA588CE66F}" type="parTrans" cxnId="{B40692AA-BA5D-4CD0-8832-A8B5636DF6E2}">
      <dgm:prSet/>
      <dgm:spPr/>
      <dgm:t>
        <a:bodyPr/>
        <a:lstStyle/>
        <a:p>
          <a:endParaRPr lang="pt-BR" sz="1800">
            <a:latin typeface="Calibri Light" panose="020F0302020204030204" pitchFamily="34" charset="0"/>
          </a:endParaRPr>
        </a:p>
      </dgm:t>
    </dgm:pt>
    <dgm:pt modelId="{3CCD9EA7-855D-4FBE-A5A8-06DFD3A47094}" type="sibTrans" cxnId="{B40692AA-BA5D-4CD0-8832-A8B5636DF6E2}">
      <dgm:prSet/>
      <dgm:spPr/>
      <dgm:t>
        <a:bodyPr/>
        <a:lstStyle/>
        <a:p>
          <a:endParaRPr lang="pt-BR" sz="1800">
            <a:latin typeface="Calibri Light" panose="020F0302020204030204" pitchFamily="34" charset="0"/>
          </a:endParaRPr>
        </a:p>
      </dgm:t>
    </dgm:pt>
    <dgm:pt modelId="{F4CFF341-C4B2-4E3F-A91C-803B1CB208B7}">
      <dgm:prSet phldrT="[Texto]" custT="1"/>
      <dgm:spPr/>
      <dgm:t>
        <a:bodyPr/>
        <a:lstStyle/>
        <a:p>
          <a:r>
            <a:rPr lang="pt-BR" sz="1800" b="0" dirty="0">
              <a:solidFill>
                <a:schemeClr val="tx2">
                  <a:lumMod val="75000"/>
                </a:schemeClr>
              </a:solidFill>
              <a:latin typeface="Calibri Light" panose="020F0302020204030204" pitchFamily="34" charset="0"/>
            </a:rPr>
            <a:t>Contratos próprios</a:t>
          </a:r>
        </a:p>
      </dgm:t>
    </dgm:pt>
    <dgm:pt modelId="{62E9414B-F7E0-4464-89A0-9389A04379A8}" type="parTrans" cxnId="{01D0C845-E6B6-4829-B191-ED4BA617D0D3}">
      <dgm:prSet/>
      <dgm:spPr/>
      <dgm:t>
        <a:bodyPr/>
        <a:lstStyle/>
        <a:p>
          <a:endParaRPr lang="pt-BR" sz="1800">
            <a:latin typeface="Calibri Light" panose="020F0302020204030204" pitchFamily="34" charset="0"/>
          </a:endParaRPr>
        </a:p>
      </dgm:t>
    </dgm:pt>
    <dgm:pt modelId="{4F0C58D2-C701-48F8-8C3D-152FFA77CFE7}" type="sibTrans" cxnId="{01D0C845-E6B6-4829-B191-ED4BA617D0D3}">
      <dgm:prSet/>
      <dgm:spPr/>
      <dgm:t>
        <a:bodyPr/>
        <a:lstStyle/>
        <a:p>
          <a:endParaRPr lang="pt-BR" sz="1800">
            <a:latin typeface="Calibri Light" panose="020F0302020204030204" pitchFamily="34" charset="0"/>
          </a:endParaRPr>
        </a:p>
      </dgm:t>
    </dgm:pt>
    <dgm:pt modelId="{627DD8C5-9092-4479-BC71-A1BD2536634E}">
      <dgm:prSet phldrT="[Texto]" custT="1"/>
      <dgm:spPr/>
      <dgm:t>
        <a:bodyPr/>
        <a:lstStyle/>
        <a:p>
          <a:r>
            <a:rPr lang="pt-BR" sz="1800" b="0" dirty="0">
              <a:solidFill>
                <a:schemeClr val="tx2">
                  <a:lumMod val="75000"/>
                </a:schemeClr>
              </a:solidFill>
              <a:latin typeface="Calibri Light" panose="020F0302020204030204" pitchFamily="34" charset="0"/>
            </a:rPr>
            <a:t>Contratos de outros órgãos</a:t>
          </a:r>
        </a:p>
      </dgm:t>
    </dgm:pt>
    <dgm:pt modelId="{59737F4A-7CFE-442E-8E47-9903DC01A990}" type="parTrans" cxnId="{CE1B0DA3-E192-4B47-982D-0B65AD54E83B}">
      <dgm:prSet/>
      <dgm:spPr/>
      <dgm:t>
        <a:bodyPr/>
        <a:lstStyle/>
        <a:p>
          <a:endParaRPr lang="pt-BR" sz="1800">
            <a:latin typeface="Calibri Light" panose="020F0302020204030204" pitchFamily="34" charset="0"/>
          </a:endParaRPr>
        </a:p>
      </dgm:t>
    </dgm:pt>
    <dgm:pt modelId="{898CEE50-5D73-4211-B08B-ABF991B8D7B8}" type="sibTrans" cxnId="{CE1B0DA3-E192-4B47-982D-0B65AD54E83B}">
      <dgm:prSet/>
      <dgm:spPr/>
      <dgm:t>
        <a:bodyPr/>
        <a:lstStyle/>
        <a:p>
          <a:endParaRPr lang="pt-BR" sz="1800">
            <a:latin typeface="Calibri Light" panose="020F0302020204030204" pitchFamily="34" charset="0"/>
          </a:endParaRPr>
        </a:p>
      </dgm:t>
    </dgm:pt>
    <dgm:pt modelId="{E469A369-AE93-487E-AA64-BE9133B311AA}">
      <dgm:prSet custT="1"/>
      <dgm:spPr/>
      <dgm:t>
        <a:bodyPr/>
        <a:lstStyle/>
        <a:p>
          <a:r>
            <a:rPr lang="pt-BR" sz="2000" b="1" dirty="0">
              <a:solidFill>
                <a:schemeClr val="tx2">
                  <a:lumMod val="75000"/>
                </a:schemeClr>
              </a:solidFill>
              <a:latin typeface="Calibri Light" panose="020F0302020204030204" pitchFamily="34" charset="0"/>
            </a:rPr>
            <a:t>Bancos de preços e sistemas de cotação online </a:t>
          </a:r>
        </a:p>
      </dgm:t>
    </dgm:pt>
    <dgm:pt modelId="{E4B484DE-6AE1-4368-9F48-2A56BBD40AA7}" type="sibTrans" cxnId="{35DA6AD6-917F-4505-BE13-9B74F80AB2D5}">
      <dgm:prSet/>
      <dgm:spPr/>
      <dgm:t>
        <a:bodyPr/>
        <a:lstStyle/>
        <a:p>
          <a:endParaRPr lang="pt-BR" sz="1800">
            <a:latin typeface="Calibri Light" panose="020F0302020204030204" pitchFamily="34" charset="0"/>
          </a:endParaRPr>
        </a:p>
      </dgm:t>
    </dgm:pt>
    <dgm:pt modelId="{FD3F9348-4D85-4BED-BD23-0C7514CDB390}" type="parTrans" cxnId="{35DA6AD6-917F-4505-BE13-9B74F80AB2D5}">
      <dgm:prSet/>
      <dgm:spPr/>
      <dgm:t>
        <a:bodyPr/>
        <a:lstStyle/>
        <a:p>
          <a:endParaRPr lang="pt-BR" sz="1800">
            <a:latin typeface="Calibri Light" panose="020F0302020204030204" pitchFamily="34" charset="0"/>
          </a:endParaRPr>
        </a:p>
      </dgm:t>
    </dgm:pt>
    <dgm:pt modelId="{C8EF68E2-F1C6-416D-9096-D73913A92E93}">
      <dgm:prSet custT="1"/>
      <dgm:spPr/>
      <dgm:t>
        <a:bodyPr/>
        <a:lstStyle/>
        <a:p>
          <a:r>
            <a:rPr lang="pt-BR" sz="1800" b="0" dirty="0">
              <a:solidFill>
                <a:schemeClr val="tx2">
                  <a:lumMod val="75000"/>
                </a:schemeClr>
              </a:solidFill>
              <a:latin typeface="Calibri Light" panose="020F0302020204030204" pitchFamily="34" charset="0"/>
            </a:rPr>
            <a:t>CADTERC/SP</a:t>
          </a:r>
        </a:p>
      </dgm:t>
    </dgm:pt>
    <dgm:pt modelId="{4614D106-24E6-427E-A9C3-65BACD0FAC66}" type="parTrans" cxnId="{2D9D0E53-055C-4AEF-82CF-75510167B8E2}">
      <dgm:prSet/>
      <dgm:spPr/>
      <dgm:t>
        <a:bodyPr/>
        <a:lstStyle/>
        <a:p>
          <a:endParaRPr lang="pt-BR" sz="1800">
            <a:latin typeface="Calibri Light" panose="020F0302020204030204" pitchFamily="34" charset="0"/>
          </a:endParaRPr>
        </a:p>
      </dgm:t>
    </dgm:pt>
    <dgm:pt modelId="{813F2DEC-ECB1-4345-9765-AFE1CE6774F3}" type="sibTrans" cxnId="{2D9D0E53-055C-4AEF-82CF-75510167B8E2}">
      <dgm:prSet/>
      <dgm:spPr/>
      <dgm:t>
        <a:bodyPr/>
        <a:lstStyle/>
        <a:p>
          <a:endParaRPr lang="pt-BR" sz="1800">
            <a:latin typeface="Calibri Light" panose="020F0302020204030204" pitchFamily="34" charset="0"/>
          </a:endParaRPr>
        </a:p>
      </dgm:t>
    </dgm:pt>
    <dgm:pt modelId="{138D5FD9-B718-4A77-9CD4-2F03D9F7A0AA}">
      <dgm:prSet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Cadernos Logísticos do Governo Federal</a:t>
          </a:r>
        </a:p>
      </dgm:t>
    </dgm:pt>
    <dgm:pt modelId="{4309683B-9806-4F58-8BF4-DD5356597D38}" type="parTrans" cxnId="{DF46D89A-DA97-4BCF-BC16-D39D57128CBA}">
      <dgm:prSet/>
      <dgm:spPr/>
      <dgm:t>
        <a:bodyPr/>
        <a:lstStyle/>
        <a:p>
          <a:endParaRPr lang="pt-BR"/>
        </a:p>
      </dgm:t>
    </dgm:pt>
    <dgm:pt modelId="{27C8E684-C223-4AA6-B719-242F0F7A29F1}" type="sibTrans" cxnId="{DF46D89A-DA97-4BCF-BC16-D39D57128CBA}">
      <dgm:prSet/>
      <dgm:spPr/>
      <dgm:t>
        <a:bodyPr/>
        <a:lstStyle/>
        <a:p>
          <a:endParaRPr lang="pt-BR"/>
        </a:p>
      </dgm:t>
    </dgm:pt>
    <dgm:pt modelId="{E2D70E1B-4E62-4364-9128-482CDD8488A7}">
      <dgm:prSet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Serviços privados</a:t>
          </a:r>
        </a:p>
      </dgm:t>
    </dgm:pt>
    <dgm:pt modelId="{847425DD-7AB8-44D4-82B5-F5C733E0C18B}" type="parTrans" cxnId="{95B72373-88FA-461B-AA6C-9CBA88C94CD1}">
      <dgm:prSet/>
      <dgm:spPr/>
      <dgm:t>
        <a:bodyPr/>
        <a:lstStyle/>
        <a:p>
          <a:endParaRPr lang="pt-BR"/>
        </a:p>
      </dgm:t>
    </dgm:pt>
    <dgm:pt modelId="{C03FC8D9-0A15-4806-A7DD-8B570BCC791A}" type="sibTrans" cxnId="{95B72373-88FA-461B-AA6C-9CBA88C94CD1}">
      <dgm:prSet/>
      <dgm:spPr/>
      <dgm:t>
        <a:bodyPr/>
        <a:lstStyle/>
        <a:p>
          <a:endParaRPr lang="pt-BR"/>
        </a:p>
      </dgm:t>
    </dgm:pt>
    <dgm:pt modelId="{7D5AADB4-A9E0-44E2-BFDE-D2DF6D57B5F8}">
      <dgm:prSet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Banco de Preços TCE/RJ - FGV </a:t>
          </a:r>
        </a:p>
      </dgm:t>
    </dgm:pt>
    <dgm:pt modelId="{0CD247D0-7F86-4DE5-9902-BD885414B991}" type="parTrans" cxnId="{993CED4B-E80C-4A8E-80BA-B6D5D4570500}">
      <dgm:prSet/>
      <dgm:spPr/>
      <dgm:t>
        <a:bodyPr/>
        <a:lstStyle/>
        <a:p>
          <a:endParaRPr lang="pt-BR"/>
        </a:p>
      </dgm:t>
    </dgm:pt>
    <dgm:pt modelId="{4F901052-4583-4D71-96D0-70EFE52355A3}" type="sibTrans" cxnId="{993CED4B-E80C-4A8E-80BA-B6D5D4570500}">
      <dgm:prSet/>
      <dgm:spPr/>
      <dgm:t>
        <a:bodyPr/>
        <a:lstStyle/>
        <a:p>
          <a:endParaRPr lang="pt-BR"/>
        </a:p>
      </dgm:t>
    </dgm:pt>
    <dgm:pt modelId="{9B4ED52C-67E3-4874-8B11-B1CC816D305D}">
      <dgm:prSet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Tabelas Referenciais de Preços TCM/FGV/MRJ</a:t>
          </a:r>
        </a:p>
      </dgm:t>
    </dgm:pt>
    <dgm:pt modelId="{9380D48F-9441-4D2C-9852-10865D3F1C79}" type="parTrans" cxnId="{F32D8AC0-D433-4FC3-A09D-E51C8A52EA2E}">
      <dgm:prSet/>
      <dgm:spPr/>
      <dgm:t>
        <a:bodyPr/>
        <a:lstStyle/>
        <a:p>
          <a:endParaRPr lang="pt-BR"/>
        </a:p>
      </dgm:t>
    </dgm:pt>
    <dgm:pt modelId="{9D029060-9DC9-47EA-BC7E-C52E9A76D946}" type="sibTrans" cxnId="{F32D8AC0-D433-4FC3-A09D-E51C8A52EA2E}">
      <dgm:prSet/>
      <dgm:spPr/>
      <dgm:t>
        <a:bodyPr/>
        <a:lstStyle/>
        <a:p>
          <a:endParaRPr lang="pt-BR"/>
        </a:p>
      </dgm:t>
    </dgm:pt>
    <dgm:pt modelId="{B7F5EF86-63CB-445B-9344-E5570B4CBF2B}">
      <dgm:prSet custT="1"/>
      <dgm:spPr/>
      <dgm:t>
        <a:bodyPr/>
        <a:lstStyle/>
        <a:p>
          <a:pPr>
            <a:buFont typeface="+mj-lt"/>
            <a:buAutoNum type="arabicPeriod"/>
          </a:pPr>
          <a:r>
            <a:rPr lang="pt-BR" sz="1800" b="0" dirty="0">
              <a:solidFill>
                <a:schemeClr val="tx2">
                  <a:lumMod val="75000"/>
                </a:schemeClr>
              </a:solidFill>
              <a:latin typeface="Calibri Light" panose="020F0302020204030204" pitchFamily="34" charset="0"/>
            </a:rPr>
            <a:t>Mídias ou Sítios eletrônicos</a:t>
          </a:r>
        </a:p>
      </dgm:t>
    </dgm:pt>
    <dgm:pt modelId="{425B6278-85E3-4039-ACF0-A289AB662A69}" type="parTrans" cxnId="{D31C768E-BACE-4D71-A398-2DEA1DE1D731}">
      <dgm:prSet/>
      <dgm:spPr/>
      <dgm:t>
        <a:bodyPr/>
        <a:lstStyle/>
        <a:p>
          <a:endParaRPr lang="pt-BR"/>
        </a:p>
      </dgm:t>
    </dgm:pt>
    <dgm:pt modelId="{B86B783C-F069-47DE-8037-3669AA866556}" type="sibTrans" cxnId="{D31C768E-BACE-4D71-A398-2DEA1DE1D731}">
      <dgm:prSet/>
      <dgm:spPr/>
      <dgm:t>
        <a:bodyPr/>
        <a:lstStyle/>
        <a:p>
          <a:endParaRPr lang="pt-BR"/>
        </a:p>
      </dgm:t>
    </dgm:pt>
    <dgm:pt modelId="{523AF93F-DDE8-49C0-A500-9B769E949A6F}">
      <dgm:prSet custT="1"/>
      <dgm:spPr/>
      <dgm:t>
        <a:bodyPr/>
        <a:lstStyle/>
        <a:p>
          <a:r>
            <a:rPr lang="pt-BR" sz="2000" b="1" dirty="0">
              <a:solidFill>
                <a:schemeClr val="tx2">
                  <a:lumMod val="75000"/>
                </a:schemeClr>
              </a:solidFill>
              <a:latin typeface="Calibri Light" panose="020F0302020204030204" pitchFamily="34" charset="0"/>
            </a:rPr>
            <a:t>Consulta a fornecedores (cotação e-mail)</a:t>
          </a:r>
        </a:p>
      </dgm:t>
    </dgm:pt>
    <dgm:pt modelId="{E98D5227-EFDD-40EC-8C2D-F8C700D0B51B}" type="parTrans" cxnId="{3BB976A1-AB58-4374-8FDB-6BE2E7E793E3}">
      <dgm:prSet/>
      <dgm:spPr/>
      <dgm:t>
        <a:bodyPr/>
        <a:lstStyle/>
        <a:p>
          <a:endParaRPr lang="pt-BR"/>
        </a:p>
      </dgm:t>
    </dgm:pt>
    <dgm:pt modelId="{940DCDE3-2C8B-4812-ADA0-7E3EFB53196E}" type="sibTrans" cxnId="{3BB976A1-AB58-4374-8FDB-6BE2E7E793E3}">
      <dgm:prSet/>
      <dgm:spPr/>
      <dgm:t>
        <a:bodyPr/>
        <a:lstStyle/>
        <a:p>
          <a:endParaRPr lang="pt-BR"/>
        </a:p>
      </dgm:t>
    </dgm:pt>
    <dgm:pt modelId="{979002C3-7A6B-463C-95B0-4B370E4F4A54}">
      <dgm:prSet custT="1"/>
      <dgm:spPr/>
      <dgm:t>
        <a:bodyPr/>
        <a:lstStyle/>
        <a:p>
          <a:r>
            <a:rPr lang="pt-BR" sz="1800" b="0" dirty="0">
              <a:solidFill>
                <a:schemeClr val="tx2">
                  <a:lumMod val="75000"/>
                </a:schemeClr>
              </a:solidFill>
              <a:latin typeface="Calibri Light" panose="020F0302020204030204" pitchFamily="34" charset="0"/>
            </a:rPr>
            <a:t>Empresas que já forneceram para o órgão e outros órgãos</a:t>
          </a:r>
        </a:p>
      </dgm:t>
    </dgm:pt>
    <dgm:pt modelId="{C24C5355-DEA0-4227-A134-D69872828245}" type="parTrans" cxnId="{10714092-C1E1-4460-8C44-920819143404}">
      <dgm:prSet/>
      <dgm:spPr/>
      <dgm:t>
        <a:bodyPr/>
        <a:lstStyle/>
        <a:p>
          <a:endParaRPr lang="pt-BR"/>
        </a:p>
      </dgm:t>
    </dgm:pt>
    <dgm:pt modelId="{387251BE-1816-47E8-8608-A6B49B7A4F67}" type="sibTrans" cxnId="{10714092-C1E1-4460-8C44-920819143404}">
      <dgm:prSet/>
      <dgm:spPr/>
      <dgm:t>
        <a:bodyPr/>
        <a:lstStyle/>
        <a:p>
          <a:endParaRPr lang="pt-BR"/>
        </a:p>
      </dgm:t>
    </dgm:pt>
    <dgm:pt modelId="{E29B8660-1CEA-4461-BD8F-EBD5D22B92D2}">
      <dgm:prSet custT="1"/>
      <dgm:spPr/>
      <dgm:t>
        <a:bodyPr/>
        <a:lstStyle/>
        <a:p>
          <a:r>
            <a:rPr lang="pt-BR" sz="1800" b="0" dirty="0">
              <a:solidFill>
                <a:schemeClr val="tx2">
                  <a:lumMod val="75000"/>
                </a:schemeClr>
              </a:solidFill>
              <a:latin typeface="Calibri Light" panose="020F0302020204030204" pitchFamily="34" charset="0"/>
            </a:rPr>
            <a:t>Empresas registradas em órgãos de regulação</a:t>
          </a:r>
        </a:p>
      </dgm:t>
    </dgm:pt>
    <dgm:pt modelId="{A9C338C3-2E05-4D0C-9A29-1B7DEEAF662F}" type="parTrans" cxnId="{F37AAF78-35CF-4C5A-94A2-151482CC9551}">
      <dgm:prSet/>
      <dgm:spPr/>
      <dgm:t>
        <a:bodyPr/>
        <a:lstStyle/>
        <a:p>
          <a:endParaRPr lang="pt-BR"/>
        </a:p>
      </dgm:t>
    </dgm:pt>
    <dgm:pt modelId="{6683481E-5543-4A02-B9DD-219E5038586E}" type="sibTrans" cxnId="{F37AAF78-35CF-4C5A-94A2-151482CC9551}">
      <dgm:prSet/>
      <dgm:spPr/>
      <dgm:t>
        <a:bodyPr/>
        <a:lstStyle/>
        <a:p>
          <a:endParaRPr lang="pt-BR"/>
        </a:p>
      </dgm:t>
    </dgm:pt>
    <dgm:pt modelId="{7CD37775-B5C2-4D63-8983-6B3D809AFD37}">
      <dgm:prSet custT="1"/>
      <dgm:spPr/>
      <dgm:t>
        <a:bodyPr/>
        <a:lstStyle/>
        <a:p>
          <a:r>
            <a:rPr lang="pt-BR" sz="1800" b="0" dirty="0">
              <a:solidFill>
                <a:schemeClr val="tx2">
                  <a:lumMod val="75000"/>
                </a:schemeClr>
              </a:solidFill>
              <a:latin typeface="Calibri Light" panose="020F0302020204030204" pitchFamily="34" charset="0"/>
            </a:rPr>
            <a:t>Empresas registradas em conselhos de classe</a:t>
          </a:r>
        </a:p>
      </dgm:t>
    </dgm:pt>
    <dgm:pt modelId="{FFF69FA8-25C6-479D-9145-124ADA18BC12}" type="parTrans" cxnId="{85474588-6228-49FA-87E6-4BA244D33147}">
      <dgm:prSet/>
      <dgm:spPr/>
      <dgm:t>
        <a:bodyPr/>
        <a:lstStyle/>
        <a:p>
          <a:endParaRPr lang="pt-BR"/>
        </a:p>
      </dgm:t>
    </dgm:pt>
    <dgm:pt modelId="{73C0E241-7A54-457B-B442-CEEC39291CC5}" type="sibTrans" cxnId="{85474588-6228-49FA-87E6-4BA244D33147}">
      <dgm:prSet/>
      <dgm:spPr/>
      <dgm:t>
        <a:bodyPr/>
        <a:lstStyle/>
        <a:p>
          <a:endParaRPr lang="pt-BR"/>
        </a:p>
      </dgm:t>
    </dgm:pt>
    <dgm:pt modelId="{E3954F91-8BB0-4A54-A67C-C704A2FC48E8}">
      <dgm:prSet custT="1"/>
      <dgm:spPr/>
      <dgm:t>
        <a:bodyPr/>
        <a:lstStyle/>
        <a:p>
          <a:r>
            <a:rPr lang="pt-BR" sz="1800" b="0" dirty="0">
              <a:solidFill>
                <a:schemeClr val="tx2">
                  <a:lumMod val="75000"/>
                </a:schemeClr>
              </a:solidFill>
              <a:latin typeface="Calibri Light" panose="020F0302020204030204" pitchFamily="34" charset="0"/>
            </a:rPr>
            <a:t>Demais empresas</a:t>
          </a:r>
        </a:p>
      </dgm:t>
    </dgm:pt>
    <dgm:pt modelId="{85A33A02-2CB7-47E1-AC3E-48C8CF69637A}" type="parTrans" cxnId="{3C53F49E-3E00-4F58-9235-1B860DB8E833}">
      <dgm:prSet/>
      <dgm:spPr/>
      <dgm:t>
        <a:bodyPr/>
        <a:lstStyle/>
        <a:p>
          <a:endParaRPr lang="pt-BR"/>
        </a:p>
      </dgm:t>
    </dgm:pt>
    <dgm:pt modelId="{F34888AB-DF39-4D5D-813B-670B7A002BC0}" type="sibTrans" cxnId="{3C53F49E-3E00-4F58-9235-1B860DB8E833}">
      <dgm:prSet/>
      <dgm:spPr/>
      <dgm:t>
        <a:bodyPr/>
        <a:lstStyle/>
        <a:p>
          <a:endParaRPr lang="pt-BR"/>
        </a:p>
      </dgm:t>
    </dgm:pt>
    <dgm:pt modelId="{D26B1E00-A58D-489E-A5F2-C6FAFC644BFF}" type="pres">
      <dgm:prSet presAssocID="{E14E4357-A6E1-4D00-8E96-BF9152066E6C}" presName="layout" presStyleCnt="0">
        <dgm:presLayoutVars>
          <dgm:chMax/>
          <dgm:chPref/>
          <dgm:dir/>
          <dgm:resizeHandles/>
        </dgm:presLayoutVars>
      </dgm:prSet>
      <dgm:spPr/>
      <dgm:t>
        <a:bodyPr/>
        <a:lstStyle/>
        <a:p>
          <a:endParaRPr lang="pt-BR"/>
        </a:p>
      </dgm:t>
    </dgm:pt>
    <dgm:pt modelId="{17867E1B-02C2-4FD6-8F9F-2309B02597A8}" type="pres">
      <dgm:prSet presAssocID="{46491867-8B57-49D7-B174-D018184A4C6E}" presName="root" presStyleCnt="0">
        <dgm:presLayoutVars>
          <dgm:chMax/>
          <dgm:chPref/>
        </dgm:presLayoutVars>
      </dgm:prSet>
      <dgm:spPr/>
    </dgm:pt>
    <dgm:pt modelId="{14C93D0A-19FC-4D77-B8EC-D8D3E7430DC4}" type="pres">
      <dgm:prSet presAssocID="{46491867-8B57-49D7-B174-D018184A4C6E}" presName="rootComposite" presStyleCnt="0">
        <dgm:presLayoutVars/>
      </dgm:prSet>
      <dgm:spPr/>
    </dgm:pt>
    <dgm:pt modelId="{0F5791CD-41E0-4D6A-B896-041C90FFAB2C}" type="pres">
      <dgm:prSet presAssocID="{46491867-8B57-49D7-B174-D018184A4C6E}" presName="ParentAccent" presStyleLbl="alignNode1" presStyleIdx="0" presStyleCnt="4" custLinFactY="92870" custLinFactNeighborY="100000"/>
      <dgm:spPr/>
    </dgm:pt>
    <dgm:pt modelId="{626503DD-6A2B-4D30-A887-9195E25375ED}" type="pres">
      <dgm:prSet presAssocID="{46491867-8B57-49D7-B174-D018184A4C6E}" presName="ParentSmallAccent" presStyleLbl="fgAcc1" presStyleIdx="0" presStyleCnt="4" custLinFactY="108868" custLinFactNeighborY="200000"/>
      <dgm:spPr/>
    </dgm:pt>
    <dgm:pt modelId="{41C47AF0-C9D5-45DA-99A9-49E616E4FBC3}" type="pres">
      <dgm:prSet presAssocID="{46491867-8B57-49D7-B174-D018184A4C6E}" presName="Parent" presStyleLbl="revTx" presStyleIdx="0" presStyleCnt="19" custLinFactNeighborY="52427">
        <dgm:presLayoutVars>
          <dgm:chMax/>
          <dgm:chPref val="4"/>
          <dgm:bulletEnabled val="1"/>
        </dgm:presLayoutVars>
      </dgm:prSet>
      <dgm:spPr/>
      <dgm:t>
        <a:bodyPr/>
        <a:lstStyle/>
        <a:p>
          <a:endParaRPr lang="pt-BR"/>
        </a:p>
      </dgm:t>
    </dgm:pt>
    <dgm:pt modelId="{1ECA6F0F-54C6-4343-B28C-EC5C4A1AB50F}" type="pres">
      <dgm:prSet presAssocID="{46491867-8B57-49D7-B174-D018184A4C6E}" presName="childShape" presStyleCnt="0">
        <dgm:presLayoutVars>
          <dgm:chMax val="0"/>
          <dgm:chPref val="0"/>
        </dgm:presLayoutVars>
      </dgm:prSet>
      <dgm:spPr/>
    </dgm:pt>
    <dgm:pt modelId="{E4D737CB-E8B5-478C-8808-B44F1E98B585}" type="pres">
      <dgm:prSet presAssocID="{CA610C35-182C-4125-BD86-1D2B130DC9A1}" presName="childComposite" presStyleCnt="0">
        <dgm:presLayoutVars>
          <dgm:chMax val="0"/>
          <dgm:chPref val="0"/>
        </dgm:presLayoutVars>
      </dgm:prSet>
      <dgm:spPr/>
    </dgm:pt>
    <dgm:pt modelId="{71BA83D6-B1FA-4684-9C02-1C1A711E15CD}" type="pres">
      <dgm:prSet presAssocID="{CA610C35-182C-4125-BD86-1D2B130DC9A1}" presName="ChildAccent" presStyleLbl="solidFgAcc1" presStyleIdx="0" presStyleCnt="15" custLinFactY="141257" custLinFactNeighborY="200000"/>
      <dgm:spPr/>
    </dgm:pt>
    <dgm:pt modelId="{4D607DEA-BDEB-4B51-B533-8857F4D66DA9}" type="pres">
      <dgm:prSet presAssocID="{CA610C35-182C-4125-BD86-1D2B130DC9A1}" presName="Child" presStyleLbl="revTx" presStyleIdx="1" presStyleCnt="19" custScaleY="261773" custLinFactY="45173" custLinFactNeighborY="100000">
        <dgm:presLayoutVars>
          <dgm:chMax val="0"/>
          <dgm:chPref val="0"/>
          <dgm:bulletEnabled val="1"/>
        </dgm:presLayoutVars>
      </dgm:prSet>
      <dgm:spPr/>
      <dgm:t>
        <a:bodyPr/>
        <a:lstStyle/>
        <a:p>
          <a:endParaRPr lang="pt-BR"/>
        </a:p>
      </dgm:t>
    </dgm:pt>
    <dgm:pt modelId="{1F40A03B-4574-4DF6-A7B0-14710A01F85D}" type="pres">
      <dgm:prSet presAssocID="{5C119454-E04B-44F3-9606-660DDE0B09FC}" presName="childComposite" presStyleCnt="0">
        <dgm:presLayoutVars>
          <dgm:chMax val="0"/>
          <dgm:chPref val="0"/>
        </dgm:presLayoutVars>
      </dgm:prSet>
      <dgm:spPr/>
    </dgm:pt>
    <dgm:pt modelId="{4D46C3DA-1B84-4ECC-99DF-CCA9FAA0CA56}" type="pres">
      <dgm:prSet presAssocID="{5C119454-E04B-44F3-9606-660DDE0B09FC}" presName="ChildAccent" presStyleLbl="solidFgAcc1" presStyleIdx="1" presStyleCnt="15" custLinFactY="225624" custLinFactNeighborY="300000"/>
      <dgm:spPr/>
    </dgm:pt>
    <dgm:pt modelId="{6BDB5ED3-5FEE-4DBC-BF54-3B977E7EAD5C}" type="pres">
      <dgm:prSet presAssocID="{5C119454-E04B-44F3-9606-660DDE0B09FC}" presName="Child" presStyleLbl="revTx" presStyleIdx="2" presStyleCnt="19" custScaleY="229300" custLinFactY="100000" custLinFactNeighborY="118861">
        <dgm:presLayoutVars>
          <dgm:chMax val="0"/>
          <dgm:chPref val="0"/>
          <dgm:bulletEnabled val="1"/>
        </dgm:presLayoutVars>
      </dgm:prSet>
      <dgm:spPr/>
      <dgm:t>
        <a:bodyPr/>
        <a:lstStyle/>
        <a:p>
          <a:endParaRPr lang="pt-BR"/>
        </a:p>
      </dgm:t>
    </dgm:pt>
    <dgm:pt modelId="{680B3CB8-F2DF-4B61-83A9-28C334E6339F}" type="pres">
      <dgm:prSet presAssocID="{88FFEC6B-6EA3-4241-A6A1-897EECDB204A}" presName="childComposite" presStyleCnt="0">
        <dgm:presLayoutVars>
          <dgm:chMax val="0"/>
          <dgm:chPref val="0"/>
        </dgm:presLayoutVars>
      </dgm:prSet>
      <dgm:spPr/>
    </dgm:pt>
    <dgm:pt modelId="{AABD796A-81C6-44A1-8D7E-C2BD23B3EA53}" type="pres">
      <dgm:prSet presAssocID="{88FFEC6B-6EA3-4241-A6A1-897EECDB204A}" presName="ChildAccent" presStyleLbl="solidFgAcc1" presStyleIdx="2" presStyleCnt="15" custLinFactY="200000" custLinFactNeighborY="291276"/>
      <dgm:spPr/>
    </dgm:pt>
    <dgm:pt modelId="{F8ED0A90-57B9-44B1-84BC-AEF05DE60D70}" type="pres">
      <dgm:prSet presAssocID="{88FFEC6B-6EA3-4241-A6A1-897EECDB204A}" presName="Child" presStyleLbl="revTx" presStyleIdx="3" presStyleCnt="19" custScaleY="233010" custLinFactY="100000" custLinFactNeighborY="123913">
        <dgm:presLayoutVars>
          <dgm:chMax val="0"/>
          <dgm:chPref val="0"/>
          <dgm:bulletEnabled val="1"/>
        </dgm:presLayoutVars>
      </dgm:prSet>
      <dgm:spPr/>
      <dgm:t>
        <a:bodyPr/>
        <a:lstStyle/>
        <a:p>
          <a:endParaRPr lang="pt-BR"/>
        </a:p>
      </dgm:t>
    </dgm:pt>
    <dgm:pt modelId="{5D395BF4-5DA7-4FD2-ACE9-FBEACAE54FF6}" type="pres">
      <dgm:prSet presAssocID="{1C7C1166-43AF-48EC-ABF3-1DA9190A7C03}" presName="root" presStyleCnt="0">
        <dgm:presLayoutVars>
          <dgm:chMax/>
          <dgm:chPref/>
        </dgm:presLayoutVars>
      </dgm:prSet>
      <dgm:spPr/>
    </dgm:pt>
    <dgm:pt modelId="{911B08E3-A70D-4897-A5FD-C053779CAFCC}" type="pres">
      <dgm:prSet presAssocID="{1C7C1166-43AF-48EC-ABF3-1DA9190A7C03}" presName="rootComposite" presStyleCnt="0">
        <dgm:presLayoutVars/>
      </dgm:prSet>
      <dgm:spPr/>
    </dgm:pt>
    <dgm:pt modelId="{F4A0E1EC-8373-42EE-AD8D-C3D603556CFC}" type="pres">
      <dgm:prSet presAssocID="{1C7C1166-43AF-48EC-ABF3-1DA9190A7C03}" presName="ParentAccent" presStyleLbl="alignNode1" presStyleIdx="1" presStyleCnt="4" custLinFactY="43775" custLinFactNeighborY="100000"/>
      <dgm:spPr/>
    </dgm:pt>
    <dgm:pt modelId="{476F0806-2FB2-4E81-9306-8E928BB6D9E4}" type="pres">
      <dgm:prSet presAssocID="{1C7C1166-43AF-48EC-ABF3-1DA9190A7C03}" presName="ParentSmallAccent" presStyleLbl="fgAcc1" presStyleIdx="1" presStyleCnt="4" custLinFactY="100000" custLinFactNeighborX="1896" custLinFactNeighborY="130247"/>
      <dgm:spPr/>
    </dgm:pt>
    <dgm:pt modelId="{C71BFA5E-2CF3-40DE-99FC-4583FC4CF1C8}" type="pres">
      <dgm:prSet presAssocID="{1C7C1166-43AF-48EC-ABF3-1DA9190A7C03}" presName="Parent" presStyleLbl="revTx" presStyleIdx="4" presStyleCnt="19" custScaleY="154658" custLinFactNeighborX="-2906" custLinFactNeighborY="20695">
        <dgm:presLayoutVars>
          <dgm:chMax/>
          <dgm:chPref val="4"/>
          <dgm:bulletEnabled val="1"/>
        </dgm:presLayoutVars>
      </dgm:prSet>
      <dgm:spPr/>
      <dgm:t>
        <a:bodyPr/>
        <a:lstStyle/>
        <a:p>
          <a:endParaRPr lang="pt-BR"/>
        </a:p>
      </dgm:t>
    </dgm:pt>
    <dgm:pt modelId="{937C5EA6-A032-45BD-82C9-88C2DE6B4ED1}" type="pres">
      <dgm:prSet presAssocID="{1C7C1166-43AF-48EC-ABF3-1DA9190A7C03}" presName="childShape" presStyleCnt="0">
        <dgm:presLayoutVars>
          <dgm:chMax val="0"/>
          <dgm:chPref val="0"/>
        </dgm:presLayoutVars>
      </dgm:prSet>
      <dgm:spPr/>
    </dgm:pt>
    <dgm:pt modelId="{9CDC3601-C4A2-4C41-B15A-A6587A35C14D}" type="pres">
      <dgm:prSet presAssocID="{F4CFF341-C4B2-4E3F-A91C-803B1CB208B7}" presName="childComposite" presStyleCnt="0">
        <dgm:presLayoutVars>
          <dgm:chMax val="0"/>
          <dgm:chPref val="0"/>
        </dgm:presLayoutVars>
      </dgm:prSet>
      <dgm:spPr/>
    </dgm:pt>
    <dgm:pt modelId="{C4C1294D-182D-486D-825A-5B429F78DB64}" type="pres">
      <dgm:prSet presAssocID="{F4CFF341-C4B2-4E3F-A91C-803B1CB208B7}" presName="ChildAccent" presStyleLbl="solidFgAcc1" presStyleIdx="3" presStyleCnt="15" custLinFactY="100000" custLinFactNeighborY="199837"/>
      <dgm:spPr/>
    </dgm:pt>
    <dgm:pt modelId="{F620D1B5-D830-4F21-9F0D-3ABA4BCC1604}" type="pres">
      <dgm:prSet presAssocID="{F4CFF341-C4B2-4E3F-A91C-803B1CB208B7}" presName="Child" presStyleLbl="revTx" presStyleIdx="5" presStyleCnt="19" custLinFactY="21722" custLinFactNeighborY="100000">
        <dgm:presLayoutVars>
          <dgm:chMax val="0"/>
          <dgm:chPref val="0"/>
          <dgm:bulletEnabled val="1"/>
        </dgm:presLayoutVars>
      </dgm:prSet>
      <dgm:spPr/>
      <dgm:t>
        <a:bodyPr/>
        <a:lstStyle/>
        <a:p>
          <a:endParaRPr lang="pt-BR"/>
        </a:p>
      </dgm:t>
    </dgm:pt>
    <dgm:pt modelId="{3833EC34-925E-42AE-8F76-E0CFBAC7294A}" type="pres">
      <dgm:prSet presAssocID="{627DD8C5-9092-4479-BC71-A1BD2536634E}" presName="childComposite" presStyleCnt="0">
        <dgm:presLayoutVars>
          <dgm:chMax val="0"/>
          <dgm:chPref val="0"/>
        </dgm:presLayoutVars>
      </dgm:prSet>
      <dgm:spPr/>
    </dgm:pt>
    <dgm:pt modelId="{D3281F82-FBCD-4508-933C-754C6171C292}" type="pres">
      <dgm:prSet presAssocID="{627DD8C5-9092-4479-BC71-A1BD2536634E}" presName="ChildAccent" presStyleLbl="solidFgAcc1" presStyleIdx="4" presStyleCnt="15" custLinFactY="200000" custLinFactNeighborY="269421"/>
      <dgm:spPr/>
    </dgm:pt>
    <dgm:pt modelId="{B770B72F-0D92-4099-A7B3-B1900AC6F5C6}" type="pres">
      <dgm:prSet presAssocID="{627DD8C5-9092-4479-BC71-A1BD2536634E}" presName="Child" presStyleLbl="revTx" presStyleIdx="6" presStyleCnt="19" custLinFactY="100000" custLinFactNeighborY="116500">
        <dgm:presLayoutVars>
          <dgm:chMax val="0"/>
          <dgm:chPref val="0"/>
          <dgm:bulletEnabled val="1"/>
        </dgm:presLayoutVars>
      </dgm:prSet>
      <dgm:spPr/>
      <dgm:t>
        <a:bodyPr/>
        <a:lstStyle/>
        <a:p>
          <a:endParaRPr lang="pt-BR"/>
        </a:p>
      </dgm:t>
    </dgm:pt>
    <dgm:pt modelId="{BA5A1300-1FC6-4C71-8CCA-6B6BEC561821}" type="pres">
      <dgm:prSet presAssocID="{E469A369-AE93-487E-AA64-BE9133B311AA}" presName="root" presStyleCnt="0">
        <dgm:presLayoutVars>
          <dgm:chMax/>
          <dgm:chPref/>
        </dgm:presLayoutVars>
      </dgm:prSet>
      <dgm:spPr/>
    </dgm:pt>
    <dgm:pt modelId="{FE2753E1-1BB7-40CF-B6E0-766B38ECD04B}" type="pres">
      <dgm:prSet presAssocID="{E469A369-AE93-487E-AA64-BE9133B311AA}" presName="rootComposite" presStyleCnt="0">
        <dgm:presLayoutVars/>
      </dgm:prSet>
      <dgm:spPr/>
    </dgm:pt>
    <dgm:pt modelId="{D91BDFED-288A-4A3C-B427-A6F974070357}" type="pres">
      <dgm:prSet presAssocID="{E469A369-AE93-487E-AA64-BE9133B311AA}" presName="ParentAccent" presStyleLbl="alignNode1" presStyleIdx="2" presStyleCnt="4" custLinFactY="92870" custLinFactNeighborY="100000"/>
      <dgm:spPr/>
    </dgm:pt>
    <dgm:pt modelId="{A3C8EC2B-76C9-4EE1-8FB0-382CC20455A9}" type="pres">
      <dgm:prSet presAssocID="{E469A369-AE93-487E-AA64-BE9133B311AA}" presName="ParentSmallAccent" presStyleLbl="fgAcc1" presStyleIdx="2" presStyleCnt="4" custLinFactY="108868" custLinFactNeighborY="200000"/>
      <dgm:spPr/>
    </dgm:pt>
    <dgm:pt modelId="{63FBFAE4-A0DB-45A8-AA5E-D8357C15D316}" type="pres">
      <dgm:prSet presAssocID="{E469A369-AE93-487E-AA64-BE9133B311AA}" presName="Parent" presStyleLbl="revTx" presStyleIdx="7" presStyleCnt="19" custLinFactNeighborY="52427">
        <dgm:presLayoutVars>
          <dgm:chMax/>
          <dgm:chPref val="4"/>
          <dgm:bulletEnabled val="1"/>
        </dgm:presLayoutVars>
      </dgm:prSet>
      <dgm:spPr/>
      <dgm:t>
        <a:bodyPr/>
        <a:lstStyle/>
        <a:p>
          <a:endParaRPr lang="pt-BR"/>
        </a:p>
      </dgm:t>
    </dgm:pt>
    <dgm:pt modelId="{2DA8B42A-73AA-4FCB-BD66-962A168F24B8}" type="pres">
      <dgm:prSet presAssocID="{E469A369-AE93-487E-AA64-BE9133B311AA}" presName="childShape" presStyleCnt="0">
        <dgm:presLayoutVars>
          <dgm:chMax val="0"/>
          <dgm:chPref val="0"/>
        </dgm:presLayoutVars>
      </dgm:prSet>
      <dgm:spPr/>
    </dgm:pt>
    <dgm:pt modelId="{26FF8E5B-4AF6-4D9E-9C9A-550491F6F140}" type="pres">
      <dgm:prSet presAssocID="{C8EF68E2-F1C6-416D-9096-D73913A92E93}" presName="childComposite" presStyleCnt="0">
        <dgm:presLayoutVars>
          <dgm:chMax val="0"/>
          <dgm:chPref val="0"/>
        </dgm:presLayoutVars>
      </dgm:prSet>
      <dgm:spPr/>
    </dgm:pt>
    <dgm:pt modelId="{C0628506-DD3F-48EE-8AB8-AB59562BDAC2}" type="pres">
      <dgm:prSet presAssocID="{C8EF68E2-F1C6-416D-9096-D73913A92E93}" presName="ChildAccent" presStyleLbl="solidFgAcc1" presStyleIdx="5" presStyleCnt="15" custLinFactY="600000" custLinFactNeighborY="627172"/>
      <dgm:spPr/>
    </dgm:pt>
    <dgm:pt modelId="{6ECA0FED-AE55-456B-B959-3DFEC4DDC533}" type="pres">
      <dgm:prSet presAssocID="{C8EF68E2-F1C6-416D-9096-D73913A92E93}" presName="Child" presStyleLbl="revTx" presStyleIdx="8" presStyleCnt="19" custLinFactY="223366" custLinFactNeighborY="300000">
        <dgm:presLayoutVars>
          <dgm:chMax val="0"/>
          <dgm:chPref val="0"/>
          <dgm:bulletEnabled val="1"/>
        </dgm:presLayoutVars>
      </dgm:prSet>
      <dgm:spPr/>
      <dgm:t>
        <a:bodyPr/>
        <a:lstStyle/>
        <a:p>
          <a:endParaRPr lang="pt-BR"/>
        </a:p>
      </dgm:t>
    </dgm:pt>
    <dgm:pt modelId="{0E919127-952B-4C3C-AD3F-F4984D888B33}" type="pres">
      <dgm:prSet presAssocID="{138D5FD9-B718-4A77-9CD4-2F03D9F7A0AA}" presName="childComposite" presStyleCnt="0">
        <dgm:presLayoutVars>
          <dgm:chMax val="0"/>
          <dgm:chPref val="0"/>
        </dgm:presLayoutVars>
      </dgm:prSet>
      <dgm:spPr/>
    </dgm:pt>
    <dgm:pt modelId="{9420B092-BF34-43B8-AB83-F69B6C73443C}" type="pres">
      <dgm:prSet presAssocID="{138D5FD9-B718-4A77-9CD4-2F03D9F7A0AA}" presName="ChildAccent" presStyleLbl="solidFgAcc1" presStyleIdx="6" presStyleCnt="15"/>
      <dgm:spPr/>
    </dgm:pt>
    <dgm:pt modelId="{B7CAC3E3-04AD-411D-B073-87B01979BCD8}" type="pres">
      <dgm:prSet presAssocID="{138D5FD9-B718-4A77-9CD4-2F03D9F7A0AA}" presName="Child" presStyleLbl="revTx" presStyleIdx="9" presStyleCnt="19" custLinFactNeighborY="73277">
        <dgm:presLayoutVars>
          <dgm:chMax val="0"/>
          <dgm:chPref val="0"/>
          <dgm:bulletEnabled val="1"/>
        </dgm:presLayoutVars>
      </dgm:prSet>
      <dgm:spPr/>
      <dgm:t>
        <a:bodyPr/>
        <a:lstStyle/>
        <a:p>
          <a:endParaRPr lang="pt-BR"/>
        </a:p>
      </dgm:t>
    </dgm:pt>
    <dgm:pt modelId="{7C7B61AA-FE41-43B8-A035-3B6218090A7C}" type="pres">
      <dgm:prSet presAssocID="{E2D70E1B-4E62-4364-9128-482CDD8488A7}" presName="childComposite" presStyleCnt="0">
        <dgm:presLayoutVars>
          <dgm:chMax val="0"/>
          <dgm:chPref val="0"/>
        </dgm:presLayoutVars>
      </dgm:prSet>
      <dgm:spPr/>
    </dgm:pt>
    <dgm:pt modelId="{BDB7F7BA-E104-4455-935E-BFF267B542F7}" type="pres">
      <dgm:prSet presAssocID="{E2D70E1B-4E62-4364-9128-482CDD8488A7}" presName="ChildAccent" presStyleLbl="solidFgAcc1" presStyleIdx="7" presStyleCnt="15" custLinFactY="198942" custLinFactNeighborY="200000"/>
      <dgm:spPr/>
    </dgm:pt>
    <dgm:pt modelId="{48F3800F-D185-4652-8F8B-3D6E430C0C64}" type="pres">
      <dgm:prSet presAssocID="{E2D70E1B-4E62-4364-9128-482CDD8488A7}" presName="Child" presStyleLbl="revTx" presStyleIdx="10" presStyleCnt="19" custLinFactY="71872" custLinFactNeighborY="100000">
        <dgm:presLayoutVars>
          <dgm:chMax val="0"/>
          <dgm:chPref val="0"/>
          <dgm:bulletEnabled val="1"/>
        </dgm:presLayoutVars>
      </dgm:prSet>
      <dgm:spPr/>
      <dgm:t>
        <a:bodyPr/>
        <a:lstStyle/>
        <a:p>
          <a:endParaRPr lang="pt-BR"/>
        </a:p>
      </dgm:t>
    </dgm:pt>
    <dgm:pt modelId="{6A254E9A-29D9-4F50-A476-E8001E74106C}" type="pres">
      <dgm:prSet presAssocID="{7D5AADB4-A9E0-44E2-BFDE-D2DF6D57B5F8}" presName="childComposite" presStyleCnt="0">
        <dgm:presLayoutVars>
          <dgm:chMax val="0"/>
          <dgm:chPref val="0"/>
        </dgm:presLayoutVars>
      </dgm:prSet>
      <dgm:spPr/>
    </dgm:pt>
    <dgm:pt modelId="{C9C4D644-1146-4E6C-9885-B755A1C2DF30}" type="pres">
      <dgm:prSet presAssocID="{7D5AADB4-A9E0-44E2-BFDE-D2DF6D57B5F8}" presName="ChildAccent" presStyleLbl="solidFgAcc1" presStyleIdx="8" presStyleCnt="15" custScaleY="110000" custLinFactY="400000" custLinFactNeighborY="487835"/>
      <dgm:spPr/>
    </dgm:pt>
    <dgm:pt modelId="{EC286AC4-28F2-4D92-A3B0-A8F5D27614FC}" type="pres">
      <dgm:prSet presAssocID="{7D5AADB4-A9E0-44E2-BFDE-D2DF6D57B5F8}" presName="Child" presStyleLbl="revTx" presStyleIdx="11" presStyleCnt="19" custLinFactY="176119" custLinFactNeighborY="200000">
        <dgm:presLayoutVars>
          <dgm:chMax val="0"/>
          <dgm:chPref val="0"/>
          <dgm:bulletEnabled val="1"/>
        </dgm:presLayoutVars>
      </dgm:prSet>
      <dgm:spPr/>
      <dgm:t>
        <a:bodyPr/>
        <a:lstStyle/>
        <a:p>
          <a:endParaRPr lang="pt-BR"/>
        </a:p>
      </dgm:t>
    </dgm:pt>
    <dgm:pt modelId="{3290A2B9-198E-4503-9FDE-59A1D64AA3A6}" type="pres">
      <dgm:prSet presAssocID="{9B4ED52C-67E3-4874-8B11-B1CC816D305D}" presName="childComposite" presStyleCnt="0">
        <dgm:presLayoutVars>
          <dgm:chMax val="0"/>
          <dgm:chPref val="0"/>
        </dgm:presLayoutVars>
      </dgm:prSet>
      <dgm:spPr/>
    </dgm:pt>
    <dgm:pt modelId="{1C274E82-CE73-48C7-BC31-C671CD9F7F5D}" type="pres">
      <dgm:prSet presAssocID="{9B4ED52C-67E3-4874-8B11-B1CC816D305D}" presName="ChildAccent" presStyleLbl="solidFgAcc1" presStyleIdx="9" presStyleCnt="15" custLinFactY="600000" custLinFactNeighborY="611724"/>
      <dgm:spPr/>
    </dgm:pt>
    <dgm:pt modelId="{912987DE-CEA3-4FBD-AB2E-4CC32A4E2835}" type="pres">
      <dgm:prSet presAssocID="{9B4ED52C-67E3-4874-8B11-B1CC816D305D}" presName="Child" presStyleLbl="revTx" presStyleIdx="12" presStyleCnt="19" custLinFactY="219295" custLinFactNeighborY="300000">
        <dgm:presLayoutVars>
          <dgm:chMax val="0"/>
          <dgm:chPref val="0"/>
          <dgm:bulletEnabled val="1"/>
        </dgm:presLayoutVars>
      </dgm:prSet>
      <dgm:spPr/>
      <dgm:t>
        <a:bodyPr/>
        <a:lstStyle/>
        <a:p>
          <a:endParaRPr lang="pt-BR"/>
        </a:p>
      </dgm:t>
    </dgm:pt>
    <dgm:pt modelId="{59119447-665C-4201-B347-DCA541D7E728}" type="pres">
      <dgm:prSet presAssocID="{B7F5EF86-63CB-445B-9344-E5570B4CBF2B}" presName="childComposite" presStyleCnt="0">
        <dgm:presLayoutVars>
          <dgm:chMax val="0"/>
          <dgm:chPref val="0"/>
        </dgm:presLayoutVars>
      </dgm:prSet>
      <dgm:spPr/>
    </dgm:pt>
    <dgm:pt modelId="{791BFB57-BE6C-4A12-9D15-85BD6F61DAA2}" type="pres">
      <dgm:prSet presAssocID="{B7F5EF86-63CB-445B-9344-E5570B4CBF2B}" presName="ChildAccent" presStyleLbl="solidFgAcc1" presStyleIdx="10" presStyleCnt="15" custLinFactY="748406" custLinFactNeighborY="800000"/>
      <dgm:spPr/>
    </dgm:pt>
    <dgm:pt modelId="{C46FF2E5-CEF3-463C-B2D6-FFBC4B1E43E7}" type="pres">
      <dgm:prSet presAssocID="{B7F5EF86-63CB-445B-9344-E5570B4CBF2B}" presName="Child" presStyleLbl="revTx" presStyleIdx="13" presStyleCnt="19" custLinFactY="300000" custLinFactNeighborY="372625">
        <dgm:presLayoutVars>
          <dgm:chMax val="0"/>
          <dgm:chPref val="0"/>
          <dgm:bulletEnabled val="1"/>
        </dgm:presLayoutVars>
      </dgm:prSet>
      <dgm:spPr/>
      <dgm:t>
        <a:bodyPr/>
        <a:lstStyle/>
        <a:p>
          <a:endParaRPr lang="pt-BR"/>
        </a:p>
      </dgm:t>
    </dgm:pt>
    <dgm:pt modelId="{D00243A8-F368-4809-B5E2-1017A7564E1F}" type="pres">
      <dgm:prSet presAssocID="{523AF93F-DDE8-49C0-A500-9B769E949A6F}" presName="root" presStyleCnt="0">
        <dgm:presLayoutVars>
          <dgm:chMax/>
          <dgm:chPref/>
        </dgm:presLayoutVars>
      </dgm:prSet>
      <dgm:spPr/>
    </dgm:pt>
    <dgm:pt modelId="{9CCF2541-A2BA-4953-973A-A937C97E43B1}" type="pres">
      <dgm:prSet presAssocID="{523AF93F-DDE8-49C0-A500-9B769E949A6F}" presName="rootComposite" presStyleCnt="0">
        <dgm:presLayoutVars/>
      </dgm:prSet>
      <dgm:spPr/>
    </dgm:pt>
    <dgm:pt modelId="{63CF4591-ACA8-4740-B8E3-D09D262E4F32}" type="pres">
      <dgm:prSet presAssocID="{523AF93F-DDE8-49C0-A500-9B769E949A6F}" presName="ParentAccent" presStyleLbl="alignNode1" presStyleIdx="3" presStyleCnt="4" custLinFactY="92870" custLinFactNeighborY="100000"/>
      <dgm:spPr/>
    </dgm:pt>
    <dgm:pt modelId="{19262EC4-4D14-4321-9E31-37B1CD628CE1}" type="pres">
      <dgm:prSet presAssocID="{523AF93F-DDE8-49C0-A500-9B769E949A6F}" presName="ParentSmallAccent" presStyleLbl="fgAcc1" presStyleIdx="3" presStyleCnt="4" custLinFactY="108868" custLinFactNeighborY="200000"/>
      <dgm:spPr/>
    </dgm:pt>
    <dgm:pt modelId="{18F81FF1-6317-4F2D-ACDC-3224748020EE}" type="pres">
      <dgm:prSet presAssocID="{523AF93F-DDE8-49C0-A500-9B769E949A6F}" presName="Parent" presStyleLbl="revTx" presStyleIdx="14" presStyleCnt="19" custLinFactNeighborY="49562">
        <dgm:presLayoutVars>
          <dgm:chMax/>
          <dgm:chPref val="4"/>
          <dgm:bulletEnabled val="1"/>
        </dgm:presLayoutVars>
      </dgm:prSet>
      <dgm:spPr/>
      <dgm:t>
        <a:bodyPr/>
        <a:lstStyle/>
        <a:p>
          <a:endParaRPr lang="pt-BR"/>
        </a:p>
      </dgm:t>
    </dgm:pt>
    <dgm:pt modelId="{11A043AA-E709-4A65-A817-F502D34EB8EA}" type="pres">
      <dgm:prSet presAssocID="{523AF93F-DDE8-49C0-A500-9B769E949A6F}" presName="childShape" presStyleCnt="0">
        <dgm:presLayoutVars>
          <dgm:chMax val="0"/>
          <dgm:chPref val="0"/>
        </dgm:presLayoutVars>
      </dgm:prSet>
      <dgm:spPr/>
    </dgm:pt>
    <dgm:pt modelId="{16B9E090-73DD-427C-8734-004024DA7813}" type="pres">
      <dgm:prSet presAssocID="{979002C3-7A6B-463C-95B0-4B370E4F4A54}" presName="childComposite" presStyleCnt="0">
        <dgm:presLayoutVars>
          <dgm:chMax val="0"/>
          <dgm:chPref val="0"/>
        </dgm:presLayoutVars>
      </dgm:prSet>
      <dgm:spPr/>
    </dgm:pt>
    <dgm:pt modelId="{2244ED80-96AE-47B8-9ECC-FA6FCB455787}" type="pres">
      <dgm:prSet presAssocID="{979002C3-7A6B-463C-95B0-4B370E4F4A54}" presName="ChildAccent" presStyleLbl="solidFgAcc1" presStyleIdx="11" presStyleCnt="15" custLinFactY="229953" custLinFactNeighborY="300000"/>
      <dgm:spPr/>
    </dgm:pt>
    <dgm:pt modelId="{57BCD42D-A6D0-4E80-9DC3-D39C1CF5C9A2}" type="pres">
      <dgm:prSet presAssocID="{979002C3-7A6B-463C-95B0-4B370E4F4A54}" presName="Child" presStyleLbl="revTx" presStyleIdx="15" presStyleCnt="19" custLinFactY="100000" custLinFactNeighborY="142084">
        <dgm:presLayoutVars>
          <dgm:chMax val="0"/>
          <dgm:chPref val="0"/>
          <dgm:bulletEnabled val="1"/>
        </dgm:presLayoutVars>
      </dgm:prSet>
      <dgm:spPr/>
      <dgm:t>
        <a:bodyPr/>
        <a:lstStyle/>
        <a:p>
          <a:endParaRPr lang="pt-BR"/>
        </a:p>
      </dgm:t>
    </dgm:pt>
    <dgm:pt modelId="{EF343481-8EC8-4325-B1E7-FBF19DAEC058}" type="pres">
      <dgm:prSet presAssocID="{E29B8660-1CEA-4461-BD8F-EBD5D22B92D2}" presName="childComposite" presStyleCnt="0">
        <dgm:presLayoutVars>
          <dgm:chMax val="0"/>
          <dgm:chPref val="0"/>
        </dgm:presLayoutVars>
      </dgm:prSet>
      <dgm:spPr/>
    </dgm:pt>
    <dgm:pt modelId="{755FF9BA-B900-45B7-983D-AC82704CEB33}" type="pres">
      <dgm:prSet presAssocID="{E29B8660-1CEA-4461-BD8F-EBD5D22B92D2}" presName="ChildAccent" presStyleLbl="solidFgAcc1" presStyleIdx="12" presStyleCnt="15" custLinFactY="528870" custLinFactNeighborY="600000"/>
      <dgm:spPr/>
    </dgm:pt>
    <dgm:pt modelId="{1CA9D961-16F7-4ECD-8208-E91307F03EDF}" type="pres">
      <dgm:prSet presAssocID="{E29B8660-1CEA-4461-BD8F-EBD5D22B92D2}" presName="Child" presStyleLbl="revTx" presStyleIdx="16" presStyleCnt="19" custLinFactY="200000" custLinFactNeighborY="283279">
        <dgm:presLayoutVars>
          <dgm:chMax val="0"/>
          <dgm:chPref val="0"/>
          <dgm:bulletEnabled val="1"/>
        </dgm:presLayoutVars>
      </dgm:prSet>
      <dgm:spPr/>
      <dgm:t>
        <a:bodyPr/>
        <a:lstStyle/>
        <a:p>
          <a:endParaRPr lang="pt-BR"/>
        </a:p>
      </dgm:t>
    </dgm:pt>
    <dgm:pt modelId="{7ECF6D47-BDBB-4FEB-92BF-6C87515BD32B}" type="pres">
      <dgm:prSet presAssocID="{7CD37775-B5C2-4D63-8983-6B3D809AFD37}" presName="childComposite" presStyleCnt="0">
        <dgm:presLayoutVars>
          <dgm:chMax val="0"/>
          <dgm:chPref val="0"/>
        </dgm:presLayoutVars>
      </dgm:prSet>
      <dgm:spPr/>
    </dgm:pt>
    <dgm:pt modelId="{855A9903-9363-403F-82D5-967E3338279A}" type="pres">
      <dgm:prSet presAssocID="{7CD37775-B5C2-4D63-8983-6B3D809AFD37}" presName="ChildAccent" presStyleLbl="solidFgAcc1" presStyleIdx="13" presStyleCnt="15" custLinFactY="1097409" custLinFactNeighborY="1100000"/>
      <dgm:spPr/>
    </dgm:pt>
    <dgm:pt modelId="{ED950C57-BC30-4E1D-AF7B-101DF7BCD184}" type="pres">
      <dgm:prSet presAssocID="{7CD37775-B5C2-4D63-8983-6B3D809AFD37}" presName="Child" presStyleLbl="revTx" presStyleIdx="17" presStyleCnt="19" custLinFactY="304776" custLinFactNeighborY="400000">
        <dgm:presLayoutVars>
          <dgm:chMax val="0"/>
          <dgm:chPref val="0"/>
          <dgm:bulletEnabled val="1"/>
        </dgm:presLayoutVars>
      </dgm:prSet>
      <dgm:spPr/>
      <dgm:t>
        <a:bodyPr/>
        <a:lstStyle/>
        <a:p>
          <a:endParaRPr lang="pt-BR"/>
        </a:p>
      </dgm:t>
    </dgm:pt>
    <dgm:pt modelId="{F88B335A-70AE-42B2-BF60-0042A326F1FB}" type="pres">
      <dgm:prSet presAssocID="{E3954F91-8BB0-4A54-A67C-C704A2FC48E8}" presName="childComposite" presStyleCnt="0">
        <dgm:presLayoutVars>
          <dgm:chMax val="0"/>
          <dgm:chPref val="0"/>
        </dgm:presLayoutVars>
      </dgm:prSet>
      <dgm:spPr/>
    </dgm:pt>
    <dgm:pt modelId="{F2B21414-287A-42D6-B27A-40022A2011D0}" type="pres">
      <dgm:prSet presAssocID="{E3954F91-8BB0-4A54-A67C-C704A2FC48E8}" presName="ChildAccent" presStyleLbl="solidFgAcc1" presStyleIdx="14" presStyleCnt="15" custLinFactY="700000" custLinFactNeighborY="706358"/>
      <dgm:spPr/>
    </dgm:pt>
    <dgm:pt modelId="{023261BA-ACD9-47D2-AE61-6B124EC71FFF}" type="pres">
      <dgm:prSet presAssocID="{E3954F91-8BB0-4A54-A67C-C704A2FC48E8}" presName="Child" presStyleLbl="revTx" presStyleIdx="18" presStyleCnt="19" custLinFactY="400000" custLinFactNeighborY="447915">
        <dgm:presLayoutVars>
          <dgm:chMax val="0"/>
          <dgm:chPref val="0"/>
          <dgm:bulletEnabled val="1"/>
        </dgm:presLayoutVars>
      </dgm:prSet>
      <dgm:spPr/>
      <dgm:t>
        <a:bodyPr/>
        <a:lstStyle/>
        <a:p>
          <a:endParaRPr lang="pt-BR"/>
        </a:p>
      </dgm:t>
    </dgm:pt>
  </dgm:ptLst>
  <dgm:cxnLst>
    <dgm:cxn modelId="{F37AAF78-35CF-4C5A-94A2-151482CC9551}" srcId="{523AF93F-DDE8-49C0-A500-9B769E949A6F}" destId="{E29B8660-1CEA-4461-BD8F-EBD5D22B92D2}" srcOrd="1" destOrd="0" parTransId="{A9C338C3-2E05-4D0C-9A29-1B7DEEAF662F}" sibTransId="{6683481E-5543-4A02-B9DD-219E5038586E}"/>
    <dgm:cxn modelId="{B40692AA-BA5D-4CD0-8832-A8B5636DF6E2}" srcId="{E14E4357-A6E1-4D00-8E96-BF9152066E6C}" destId="{1C7C1166-43AF-48EC-ABF3-1DA9190A7C03}" srcOrd="1" destOrd="0" parTransId="{AB0C4080-1F03-4A65-BFDB-B1CA588CE66F}" sibTransId="{3CCD9EA7-855D-4FBE-A5A8-06DFD3A47094}"/>
    <dgm:cxn modelId="{252B6AC9-865C-452D-A976-A3536C4C984D}" type="presOf" srcId="{E14E4357-A6E1-4D00-8E96-BF9152066E6C}" destId="{D26B1E00-A58D-489E-A5F2-C6FAFC644BFF}" srcOrd="0" destOrd="0" presId="urn:microsoft.com/office/officeart/2008/layout/SquareAccentList"/>
    <dgm:cxn modelId="{4E02A582-EF59-4620-8509-E51EE20A867B}" srcId="{46491867-8B57-49D7-B174-D018184A4C6E}" destId="{CA610C35-182C-4125-BD86-1D2B130DC9A1}" srcOrd="0" destOrd="0" parTransId="{FE21A814-FEBF-4AA5-AC23-22F93C054571}" sibTransId="{6A11C749-806E-434A-B54E-359AA7ECCA3E}"/>
    <dgm:cxn modelId="{9F51B2AE-F24A-48C3-A66A-5CCDAD1DCF96}" type="presOf" srcId="{F4CFF341-C4B2-4E3F-A91C-803B1CB208B7}" destId="{F620D1B5-D830-4F21-9F0D-3ABA4BCC1604}" srcOrd="0" destOrd="0" presId="urn:microsoft.com/office/officeart/2008/layout/SquareAccentList"/>
    <dgm:cxn modelId="{211CC751-87A1-4197-AED2-4E9B632FD092}" srcId="{46491867-8B57-49D7-B174-D018184A4C6E}" destId="{88FFEC6B-6EA3-4241-A6A1-897EECDB204A}" srcOrd="2" destOrd="0" parTransId="{16ED40FC-4F01-4B30-8B16-1866458363AD}" sibTransId="{D4FCF697-9945-49D6-A9F9-8E83965210B6}"/>
    <dgm:cxn modelId="{10714092-C1E1-4460-8C44-920819143404}" srcId="{523AF93F-DDE8-49C0-A500-9B769E949A6F}" destId="{979002C3-7A6B-463C-95B0-4B370E4F4A54}" srcOrd="0" destOrd="0" parTransId="{C24C5355-DEA0-4227-A134-D69872828245}" sibTransId="{387251BE-1816-47E8-8608-A6B49B7A4F67}"/>
    <dgm:cxn modelId="{B43AB109-2120-44AA-9668-646CBDBFFC91}" type="presOf" srcId="{CA610C35-182C-4125-BD86-1D2B130DC9A1}" destId="{4D607DEA-BDEB-4B51-B533-8857F4D66DA9}" srcOrd="0" destOrd="0" presId="urn:microsoft.com/office/officeart/2008/layout/SquareAccentList"/>
    <dgm:cxn modelId="{3C53F49E-3E00-4F58-9235-1B860DB8E833}" srcId="{523AF93F-DDE8-49C0-A500-9B769E949A6F}" destId="{E3954F91-8BB0-4A54-A67C-C704A2FC48E8}" srcOrd="3" destOrd="0" parTransId="{85A33A02-2CB7-47E1-AC3E-48C8CF69637A}" sibTransId="{F34888AB-DF39-4D5D-813B-670B7A002BC0}"/>
    <dgm:cxn modelId="{DF46D89A-DA97-4BCF-BC16-D39D57128CBA}" srcId="{E469A369-AE93-487E-AA64-BE9133B311AA}" destId="{138D5FD9-B718-4A77-9CD4-2F03D9F7A0AA}" srcOrd="1" destOrd="0" parTransId="{4309683B-9806-4F58-8BF4-DD5356597D38}" sibTransId="{27C8E684-C223-4AA6-B719-242F0F7A29F1}"/>
    <dgm:cxn modelId="{E275D36C-360C-4C69-B147-4162A355073A}" srcId="{46491867-8B57-49D7-B174-D018184A4C6E}" destId="{5C119454-E04B-44F3-9606-660DDE0B09FC}" srcOrd="1" destOrd="0" parTransId="{15CC6993-7258-4371-A584-39C2554E19D5}" sibTransId="{2913BCAA-40A4-493E-A181-2C8D544E0B5A}"/>
    <dgm:cxn modelId="{D8E9BB7A-FE0F-45B0-BB51-114190D58A3C}" type="presOf" srcId="{9B4ED52C-67E3-4874-8B11-B1CC816D305D}" destId="{912987DE-CEA3-4FBD-AB2E-4CC32A4E2835}" srcOrd="0" destOrd="0" presId="urn:microsoft.com/office/officeart/2008/layout/SquareAccentList"/>
    <dgm:cxn modelId="{DF168120-4A83-4BA3-8148-CFB81791FDDE}" type="presOf" srcId="{C8EF68E2-F1C6-416D-9096-D73913A92E93}" destId="{6ECA0FED-AE55-456B-B959-3DFEC4DDC533}" srcOrd="0" destOrd="0" presId="urn:microsoft.com/office/officeart/2008/layout/SquareAccentList"/>
    <dgm:cxn modelId="{E832A6F3-59A3-4CFF-8019-2534D182BE2B}" type="presOf" srcId="{979002C3-7A6B-463C-95B0-4B370E4F4A54}" destId="{57BCD42D-A6D0-4E80-9DC3-D39C1CF5C9A2}" srcOrd="0" destOrd="0" presId="urn:microsoft.com/office/officeart/2008/layout/SquareAccentList"/>
    <dgm:cxn modelId="{B09C38EE-919D-4398-8ED8-2C7A40E04940}" type="presOf" srcId="{7D5AADB4-A9E0-44E2-BFDE-D2DF6D57B5F8}" destId="{EC286AC4-28F2-4D92-A3B0-A8F5D27614FC}" srcOrd="0" destOrd="0" presId="urn:microsoft.com/office/officeart/2008/layout/SquareAccentList"/>
    <dgm:cxn modelId="{412030C3-F285-4C67-80D0-865028AD9EF1}" type="presOf" srcId="{88FFEC6B-6EA3-4241-A6A1-897EECDB204A}" destId="{F8ED0A90-57B9-44B1-84BC-AEF05DE60D70}" srcOrd="0" destOrd="0" presId="urn:microsoft.com/office/officeart/2008/layout/SquareAccentList"/>
    <dgm:cxn modelId="{F91B72F0-6F89-43D8-9AC5-137109FC5E21}" type="presOf" srcId="{627DD8C5-9092-4479-BC71-A1BD2536634E}" destId="{B770B72F-0D92-4099-A7B3-B1900AC6F5C6}" srcOrd="0" destOrd="0" presId="urn:microsoft.com/office/officeart/2008/layout/SquareAccentList"/>
    <dgm:cxn modelId="{22AE1A82-91B2-488A-8ACD-5FFDD57CA735}" type="presOf" srcId="{E29B8660-1CEA-4461-BD8F-EBD5D22B92D2}" destId="{1CA9D961-16F7-4ECD-8208-E91307F03EDF}" srcOrd="0" destOrd="0" presId="urn:microsoft.com/office/officeart/2008/layout/SquareAccentList"/>
    <dgm:cxn modelId="{3BB976A1-AB58-4374-8FDB-6BE2E7E793E3}" srcId="{E14E4357-A6E1-4D00-8E96-BF9152066E6C}" destId="{523AF93F-DDE8-49C0-A500-9B769E949A6F}" srcOrd="3" destOrd="0" parTransId="{E98D5227-EFDD-40EC-8C2D-F8C700D0B51B}" sibTransId="{940DCDE3-2C8B-4812-ADA0-7E3EFB53196E}"/>
    <dgm:cxn modelId="{FFDF686D-261D-41A3-8BD2-DEF705101778}" type="presOf" srcId="{138D5FD9-B718-4A77-9CD4-2F03D9F7A0AA}" destId="{B7CAC3E3-04AD-411D-B073-87B01979BCD8}" srcOrd="0" destOrd="0" presId="urn:microsoft.com/office/officeart/2008/layout/SquareAccentList"/>
    <dgm:cxn modelId="{5A58C112-CBAC-4732-B099-DDEBB4362833}" type="presOf" srcId="{7CD37775-B5C2-4D63-8983-6B3D809AFD37}" destId="{ED950C57-BC30-4E1D-AF7B-101DF7BCD184}" srcOrd="0" destOrd="0" presId="urn:microsoft.com/office/officeart/2008/layout/SquareAccentList"/>
    <dgm:cxn modelId="{01D0C845-E6B6-4829-B191-ED4BA617D0D3}" srcId="{1C7C1166-43AF-48EC-ABF3-1DA9190A7C03}" destId="{F4CFF341-C4B2-4E3F-A91C-803B1CB208B7}" srcOrd="0" destOrd="0" parTransId="{62E9414B-F7E0-4464-89A0-9389A04379A8}" sibTransId="{4F0C58D2-C701-48F8-8C3D-152FFA77CFE7}"/>
    <dgm:cxn modelId="{35DA6AD6-917F-4505-BE13-9B74F80AB2D5}" srcId="{E14E4357-A6E1-4D00-8E96-BF9152066E6C}" destId="{E469A369-AE93-487E-AA64-BE9133B311AA}" srcOrd="2" destOrd="0" parTransId="{FD3F9348-4D85-4BED-BD23-0C7514CDB390}" sibTransId="{E4B484DE-6AE1-4368-9F48-2A56BBD40AA7}"/>
    <dgm:cxn modelId="{3E72FC72-C9C9-4FEA-9B2F-CA7CC94340CA}" type="presOf" srcId="{1C7C1166-43AF-48EC-ABF3-1DA9190A7C03}" destId="{C71BFA5E-2CF3-40DE-99FC-4583FC4CF1C8}" srcOrd="0" destOrd="0" presId="urn:microsoft.com/office/officeart/2008/layout/SquareAccentList"/>
    <dgm:cxn modelId="{95B72373-88FA-461B-AA6C-9CBA88C94CD1}" srcId="{E469A369-AE93-487E-AA64-BE9133B311AA}" destId="{E2D70E1B-4E62-4364-9128-482CDD8488A7}" srcOrd="2" destOrd="0" parTransId="{847425DD-7AB8-44D4-82B5-F5C733E0C18B}" sibTransId="{C03FC8D9-0A15-4806-A7DD-8B570BCC791A}"/>
    <dgm:cxn modelId="{F32D8AC0-D433-4FC3-A09D-E51C8A52EA2E}" srcId="{E469A369-AE93-487E-AA64-BE9133B311AA}" destId="{9B4ED52C-67E3-4874-8B11-B1CC816D305D}" srcOrd="4" destOrd="0" parTransId="{9380D48F-9441-4D2C-9852-10865D3F1C79}" sibTransId="{9D029060-9DC9-47EA-BC7E-C52E9A76D946}"/>
    <dgm:cxn modelId="{83650027-DE23-44F4-B2C3-0EBD2B8D17F3}" type="presOf" srcId="{E469A369-AE93-487E-AA64-BE9133B311AA}" destId="{63FBFAE4-A0DB-45A8-AA5E-D8357C15D316}" srcOrd="0" destOrd="0" presId="urn:microsoft.com/office/officeart/2008/layout/SquareAccentList"/>
    <dgm:cxn modelId="{85474588-6228-49FA-87E6-4BA244D33147}" srcId="{523AF93F-DDE8-49C0-A500-9B769E949A6F}" destId="{7CD37775-B5C2-4D63-8983-6B3D809AFD37}" srcOrd="2" destOrd="0" parTransId="{FFF69FA8-25C6-479D-9145-124ADA18BC12}" sibTransId="{73C0E241-7A54-457B-B442-CEEC39291CC5}"/>
    <dgm:cxn modelId="{5DD212AE-0653-460F-962A-76F2A764593C}" type="presOf" srcId="{B7F5EF86-63CB-445B-9344-E5570B4CBF2B}" destId="{C46FF2E5-CEF3-463C-B2D6-FFBC4B1E43E7}" srcOrd="0" destOrd="0" presId="urn:microsoft.com/office/officeart/2008/layout/SquareAccentList"/>
    <dgm:cxn modelId="{1040D392-7470-4296-96C8-F6AD7263F0B0}" type="presOf" srcId="{523AF93F-DDE8-49C0-A500-9B769E949A6F}" destId="{18F81FF1-6317-4F2D-ACDC-3224748020EE}" srcOrd="0" destOrd="0" presId="urn:microsoft.com/office/officeart/2008/layout/SquareAccentList"/>
    <dgm:cxn modelId="{D31C768E-BACE-4D71-A398-2DEA1DE1D731}" srcId="{E469A369-AE93-487E-AA64-BE9133B311AA}" destId="{B7F5EF86-63CB-445B-9344-E5570B4CBF2B}" srcOrd="5" destOrd="0" parTransId="{425B6278-85E3-4039-ACF0-A289AB662A69}" sibTransId="{B86B783C-F069-47DE-8037-3669AA866556}"/>
    <dgm:cxn modelId="{993CED4B-E80C-4A8E-80BA-B6D5D4570500}" srcId="{E469A369-AE93-487E-AA64-BE9133B311AA}" destId="{7D5AADB4-A9E0-44E2-BFDE-D2DF6D57B5F8}" srcOrd="3" destOrd="0" parTransId="{0CD247D0-7F86-4DE5-9902-BD885414B991}" sibTransId="{4F901052-4583-4D71-96D0-70EFE52355A3}"/>
    <dgm:cxn modelId="{50F086C3-8D3A-43C1-8B5F-F24DC3C00D11}" type="presOf" srcId="{E2D70E1B-4E62-4364-9128-482CDD8488A7}" destId="{48F3800F-D185-4652-8F8B-3D6E430C0C64}" srcOrd="0" destOrd="0" presId="urn:microsoft.com/office/officeart/2008/layout/SquareAccentList"/>
    <dgm:cxn modelId="{C0B3958A-D204-4D3F-95B0-A38CD631F8D3}" srcId="{E14E4357-A6E1-4D00-8E96-BF9152066E6C}" destId="{46491867-8B57-49D7-B174-D018184A4C6E}" srcOrd="0" destOrd="0" parTransId="{33C37CC9-56D9-4714-848E-1473ECF2170B}" sibTransId="{58A8F913-C56B-48A3-A73F-06754EF5133A}"/>
    <dgm:cxn modelId="{E10B3CAE-C4C3-4E06-BA5D-F2F0B95D5439}" type="presOf" srcId="{E3954F91-8BB0-4A54-A67C-C704A2FC48E8}" destId="{023261BA-ACD9-47D2-AE61-6B124EC71FFF}" srcOrd="0" destOrd="0" presId="urn:microsoft.com/office/officeart/2008/layout/SquareAccentList"/>
    <dgm:cxn modelId="{C5FA19BF-4438-4FBC-9BBA-4BE67F7F436C}" type="presOf" srcId="{46491867-8B57-49D7-B174-D018184A4C6E}" destId="{41C47AF0-C9D5-45DA-99A9-49E616E4FBC3}" srcOrd="0" destOrd="0" presId="urn:microsoft.com/office/officeart/2008/layout/SquareAccentList"/>
    <dgm:cxn modelId="{2D9D0E53-055C-4AEF-82CF-75510167B8E2}" srcId="{E469A369-AE93-487E-AA64-BE9133B311AA}" destId="{C8EF68E2-F1C6-416D-9096-D73913A92E93}" srcOrd="0" destOrd="0" parTransId="{4614D106-24E6-427E-A9C3-65BACD0FAC66}" sibTransId="{813F2DEC-ECB1-4345-9765-AFE1CE6774F3}"/>
    <dgm:cxn modelId="{CE1B0DA3-E192-4B47-982D-0B65AD54E83B}" srcId="{1C7C1166-43AF-48EC-ABF3-1DA9190A7C03}" destId="{627DD8C5-9092-4479-BC71-A1BD2536634E}" srcOrd="1" destOrd="0" parTransId="{59737F4A-7CFE-442E-8E47-9903DC01A990}" sibTransId="{898CEE50-5D73-4211-B08B-ABF991B8D7B8}"/>
    <dgm:cxn modelId="{1BB9E4D7-37C2-4FEB-98A2-964981982DC2}" type="presOf" srcId="{5C119454-E04B-44F3-9606-660DDE0B09FC}" destId="{6BDB5ED3-5FEE-4DBC-BF54-3B977E7EAD5C}" srcOrd="0" destOrd="0" presId="urn:microsoft.com/office/officeart/2008/layout/SquareAccentList"/>
    <dgm:cxn modelId="{8D77A240-7586-4C7E-AD39-9F0B961628FE}" type="presParOf" srcId="{D26B1E00-A58D-489E-A5F2-C6FAFC644BFF}" destId="{17867E1B-02C2-4FD6-8F9F-2309B02597A8}" srcOrd="0" destOrd="0" presId="urn:microsoft.com/office/officeart/2008/layout/SquareAccentList"/>
    <dgm:cxn modelId="{3F7C991E-0030-4546-9092-48EFCC3550E0}" type="presParOf" srcId="{17867E1B-02C2-4FD6-8F9F-2309B02597A8}" destId="{14C93D0A-19FC-4D77-B8EC-D8D3E7430DC4}" srcOrd="0" destOrd="0" presId="urn:microsoft.com/office/officeart/2008/layout/SquareAccentList"/>
    <dgm:cxn modelId="{1E869B25-876A-4D9F-8DA3-F6356B297DEC}" type="presParOf" srcId="{14C93D0A-19FC-4D77-B8EC-D8D3E7430DC4}" destId="{0F5791CD-41E0-4D6A-B896-041C90FFAB2C}" srcOrd="0" destOrd="0" presId="urn:microsoft.com/office/officeart/2008/layout/SquareAccentList"/>
    <dgm:cxn modelId="{52BB81C4-C1BB-4711-B7B1-E150567670DA}" type="presParOf" srcId="{14C93D0A-19FC-4D77-B8EC-D8D3E7430DC4}" destId="{626503DD-6A2B-4D30-A887-9195E25375ED}" srcOrd="1" destOrd="0" presId="urn:microsoft.com/office/officeart/2008/layout/SquareAccentList"/>
    <dgm:cxn modelId="{5AC59FAA-C795-4716-95CB-FD8A39B4D7C9}" type="presParOf" srcId="{14C93D0A-19FC-4D77-B8EC-D8D3E7430DC4}" destId="{41C47AF0-C9D5-45DA-99A9-49E616E4FBC3}" srcOrd="2" destOrd="0" presId="urn:microsoft.com/office/officeart/2008/layout/SquareAccentList"/>
    <dgm:cxn modelId="{825875D7-22E1-455F-ADA0-ED2F2E58456D}" type="presParOf" srcId="{17867E1B-02C2-4FD6-8F9F-2309B02597A8}" destId="{1ECA6F0F-54C6-4343-B28C-EC5C4A1AB50F}" srcOrd="1" destOrd="0" presId="urn:microsoft.com/office/officeart/2008/layout/SquareAccentList"/>
    <dgm:cxn modelId="{5557FC10-3707-4F84-BCCA-C851F9725199}" type="presParOf" srcId="{1ECA6F0F-54C6-4343-B28C-EC5C4A1AB50F}" destId="{E4D737CB-E8B5-478C-8808-B44F1E98B585}" srcOrd="0" destOrd="0" presId="urn:microsoft.com/office/officeart/2008/layout/SquareAccentList"/>
    <dgm:cxn modelId="{E272F34C-3E72-43F4-AE1E-C46FCC086EEE}" type="presParOf" srcId="{E4D737CB-E8B5-478C-8808-B44F1E98B585}" destId="{71BA83D6-B1FA-4684-9C02-1C1A711E15CD}" srcOrd="0" destOrd="0" presId="urn:microsoft.com/office/officeart/2008/layout/SquareAccentList"/>
    <dgm:cxn modelId="{6A9FA497-825F-4F54-8F96-D56482B9478E}" type="presParOf" srcId="{E4D737CB-E8B5-478C-8808-B44F1E98B585}" destId="{4D607DEA-BDEB-4B51-B533-8857F4D66DA9}" srcOrd="1" destOrd="0" presId="urn:microsoft.com/office/officeart/2008/layout/SquareAccentList"/>
    <dgm:cxn modelId="{F21B49D2-8445-461C-83D6-3A1F31DB1CBC}" type="presParOf" srcId="{1ECA6F0F-54C6-4343-B28C-EC5C4A1AB50F}" destId="{1F40A03B-4574-4DF6-A7B0-14710A01F85D}" srcOrd="1" destOrd="0" presId="urn:microsoft.com/office/officeart/2008/layout/SquareAccentList"/>
    <dgm:cxn modelId="{8081F6BA-BEB9-44D4-86B2-DC0CD399FAB5}" type="presParOf" srcId="{1F40A03B-4574-4DF6-A7B0-14710A01F85D}" destId="{4D46C3DA-1B84-4ECC-99DF-CCA9FAA0CA56}" srcOrd="0" destOrd="0" presId="urn:microsoft.com/office/officeart/2008/layout/SquareAccentList"/>
    <dgm:cxn modelId="{21EF08FC-C96A-4C69-B7D6-CF8E5B29D53C}" type="presParOf" srcId="{1F40A03B-4574-4DF6-A7B0-14710A01F85D}" destId="{6BDB5ED3-5FEE-4DBC-BF54-3B977E7EAD5C}" srcOrd="1" destOrd="0" presId="urn:microsoft.com/office/officeart/2008/layout/SquareAccentList"/>
    <dgm:cxn modelId="{F83B561E-88BA-4914-A865-AB7E3C758FE6}" type="presParOf" srcId="{1ECA6F0F-54C6-4343-B28C-EC5C4A1AB50F}" destId="{680B3CB8-F2DF-4B61-83A9-28C334E6339F}" srcOrd="2" destOrd="0" presId="urn:microsoft.com/office/officeart/2008/layout/SquareAccentList"/>
    <dgm:cxn modelId="{8806B158-60A7-4329-B2AB-A46E04FA31FD}" type="presParOf" srcId="{680B3CB8-F2DF-4B61-83A9-28C334E6339F}" destId="{AABD796A-81C6-44A1-8D7E-C2BD23B3EA53}" srcOrd="0" destOrd="0" presId="urn:microsoft.com/office/officeart/2008/layout/SquareAccentList"/>
    <dgm:cxn modelId="{64F5DE44-5E33-452C-A26D-A14FDE0265AA}" type="presParOf" srcId="{680B3CB8-F2DF-4B61-83A9-28C334E6339F}" destId="{F8ED0A90-57B9-44B1-84BC-AEF05DE60D70}" srcOrd="1" destOrd="0" presId="urn:microsoft.com/office/officeart/2008/layout/SquareAccentList"/>
    <dgm:cxn modelId="{DF9EB9ED-7051-427E-95D0-6AD1A2277299}" type="presParOf" srcId="{D26B1E00-A58D-489E-A5F2-C6FAFC644BFF}" destId="{5D395BF4-5DA7-4FD2-ACE9-FBEACAE54FF6}" srcOrd="1" destOrd="0" presId="urn:microsoft.com/office/officeart/2008/layout/SquareAccentList"/>
    <dgm:cxn modelId="{3E09844B-27EB-4DDB-9EDF-0BE3464004D2}" type="presParOf" srcId="{5D395BF4-5DA7-4FD2-ACE9-FBEACAE54FF6}" destId="{911B08E3-A70D-4897-A5FD-C053779CAFCC}" srcOrd="0" destOrd="0" presId="urn:microsoft.com/office/officeart/2008/layout/SquareAccentList"/>
    <dgm:cxn modelId="{12BF96BE-EBF9-430D-A308-83834C265A63}" type="presParOf" srcId="{911B08E3-A70D-4897-A5FD-C053779CAFCC}" destId="{F4A0E1EC-8373-42EE-AD8D-C3D603556CFC}" srcOrd="0" destOrd="0" presId="urn:microsoft.com/office/officeart/2008/layout/SquareAccentList"/>
    <dgm:cxn modelId="{8A54F932-68D8-495B-A021-491B0D808476}" type="presParOf" srcId="{911B08E3-A70D-4897-A5FD-C053779CAFCC}" destId="{476F0806-2FB2-4E81-9306-8E928BB6D9E4}" srcOrd="1" destOrd="0" presId="urn:microsoft.com/office/officeart/2008/layout/SquareAccentList"/>
    <dgm:cxn modelId="{6B351F0F-BCFE-482D-A885-F7DEBA1D3ED4}" type="presParOf" srcId="{911B08E3-A70D-4897-A5FD-C053779CAFCC}" destId="{C71BFA5E-2CF3-40DE-99FC-4583FC4CF1C8}" srcOrd="2" destOrd="0" presId="urn:microsoft.com/office/officeart/2008/layout/SquareAccentList"/>
    <dgm:cxn modelId="{9F437BC0-46CA-4DBC-AC8F-11957A099A67}" type="presParOf" srcId="{5D395BF4-5DA7-4FD2-ACE9-FBEACAE54FF6}" destId="{937C5EA6-A032-45BD-82C9-88C2DE6B4ED1}" srcOrd="1" destOrd="0" presId="urn:microsoft.com/office/officeart/2008/layout/SquareAccentList"/>
    <dgm:cxn modelId="{45281E36-C5C5-4083-ADCB-641A7AB3F0CE}" type="presParOf" srcId="{937C5EA6-A032-45BD-82C9-88C2DE6B4ED1}" destId="{9CDC3601-C4A2-4C41-B15A-A6587A35C14D}" srcOrd="0" destOrd="0" presId="urn:microsoft.com/office/officeart/2008/layout/SquareAccentList"/>
    <dgm:cxn modelId="{A15FC3AE-DE0F-432C-B61A-8F4D49C1C669}" type="presParOf" srcId="{9CDC3601-C4A2-4C41-B15A-A6587A35C14D}" destId="{C4C1294D-182D-486D-825A-5B429F78DB64}" srcOrd="0" destOrd="0" presId="urn:microsoft.com/office/officeart/2008/layout/SquareAccentList"/>
    <dgm:cxn modelId="{2C76E849-6CF8-43FF-A110-8AEEB78FF5D5}" type="presParOf" srcId="{9CDC3601-C4A2-4C41-B15A-A6587A35C14D}" destId="{F620D1B5-D830-4F21-9F0D-3ABA4BCC1604}" srcOrd="1" destOrd="0" presId="urn:microsoft.com/office/officeart/2008/layout/SquareAccentList"/>
    <dgm:cxn modelId="{F56A9B27-C276-4E8D-8F94-60D1936BB8F1}" type="presParOf" srcId="{937C5EA6-A032-45BD-82C9-88C2DE6B4ED1}" destId="{3833EC34-925E-42AE-8F76-E0CFBAC7294A}" srcOrd="1" destOrd="0" presId="urn:microsoft.com/office/officeart/2008/layout/SquareAccentList"/>
    <dgm:cxn modelId="{37F6A8EE-31AB-457F-AACC-041D09F67CC9}" type="presParOf" srcId="{3833EC34-925E-42AE-8F76-E0CFBAC7294A}" destId="{D3281F82-FBCD-4508-933C-754C6171C292}" srcOrd="0" destOrd="0" presId="urn:microsoft.com/office/officeart/2008/layout/SquareAccentList"/>
    <dgm:cxn modelId="{7AFF4676-4FE6-4886-8F46-6C2A70C2355B}" type="presParOf" srcId="{3833EC34-925E-42AE-8F76-E0CFBAC7294A}" destId="{B770B72F-0D92-4099-A7B3-B1900AC6F5C6}" srcOrd="1" destOrd="0" presId="urn:microsoft.com/office/officeart/2008/layout/SquareAccentList"/>
    <dgm:cxn modelId="{6716F7AE-BD99-4162-9463-458ECC0355F8}" type="presParOf" srcId="{D26B1E00-A58D-489E-A5F2-C6FAFC644BFF}" destId="{BA5A1300-1FC6-4C71-8CCA-6B6BEC561821}" srcOrd="2" destOrd="0" presId="urn:microsoft.com/office/officeart/2008/layout/SquareAccentList"/>
    <dgm:cxn modelId="{7534D474-422A-4B86-99FE-82DE83C2D884}" type="presParOf" srcId="{BA5A1300-1FC6-4C71-8CCA-6B6BEC561821}" destId="{FE2753E1-1BB7-40CF-B6E0-766B38ECD04B}" srcOrd="0" destOrd="0" presId="urn:microsoft.com/office/officeart/2008/layout/SquareAccentList"/>
    <dgm:cxn modelId="{B64973D4-B50C-44D5-A5FC-7425DFF34404}" type="presParOf" srcId="{FE2753E1-1BB7-40CF-B6E0-766B38ECD04B}" destId="{D91BDFED-288A-4A3C-B427-A6F974070357}" srcOrd="0" destOrd="0" presId="urn:microsoft.com/office/officeart/2008/layout/SquareAccentList"/>
    <dgm:cxn modelId="{E6D7CFA8-A10D-40D1-B72B-265CF1C7E3DB}" type="presParOf" srcId="{FE2753E1-1BB7-40CF-B6E0-766B38ECD04B}" destId="{A3C8EC2B-76C9-4EE1-8FB0-382CC20455A9}" srcOrd="1" destOrd="0" presId="urn:microsoft.com/office/officeart/2008/layout/SquareAccentList"/>
    <dgm:cxn modelId="{C85E42D5-0CE2-4B77-8822-2C8BA2BBAE1B}" type="presParOf" srcId="{FE2753E1-1BB7-40CF-B6E0-766B38ECD04B}" destId="{63FBFAE4-A0DB-45A8-AA5E-D8357C15D316}" srcOrd="2" destOrd="0" presId="urn:microsoft.com/office/officeart/2008/layout/SquareAccentList"/>
    <dgm:cxn modelId="{8BF74DBB-4A30-44C5-9F4D-322E8D8E3BBA}" type="presParOf" srcId="{BA5A1300-1FC6-4C71-8CCA-6B6BEC561821}" destId="{2DA8B42A-73AA-4FCB-BD66-962A168F24B8}" srcOrd="1" destOrd="0" presId="urn:microsoft.com/office/officeart/2008/layout/SquareAccentList"/>
    <dgm:cxn modelId="{C8334DF7-70F2-4888-AF1C-35BCCB9CCFDF}" type="presParOf" srcId="{2DA8B42A-73AA-4FCB-BD66-962A168F24B8}" destId="{26FF8E5B-4AF6-4D9E-9C9A-550491F6F140}" srcOrd="0" destOrd="0" presId="urn:microsoft.com/office/officeart/2008/layout/SquareAccentList"/>
    <dgm:cxn modelId="{B8296C5C-18A9-4F30-B6E6-89E413D7E19C}" type="presParOf" srcId="{26FF8E5B-4AF6-4D9E-9C9A-550491F6F140}" destId="{C0628506-DD3F-48EE-8AB8-AB59562BDAC2}" srcOrd="0" destOrd="0" presId="urn:microsoft.com/office/officeart/2008/layout/SquareAccentList"/>
    <dgm:cxn modelId="{61BE30DA-F676-4B27-91BC-75AFD7EDF042}" type="presParOf" srcId="{26FF8E5B-4AF6-4D9E-9C9A-550491F6F140}" destId="{6ECA0FED-AE55-456B-B959-3DFEC4DDC533}" srcOrd="1" destOrd="0" presId="urn:microsoft.com/office/officeart/2008/layout/SquareAccentList"/>
    <dgm:cxn modelId="{3CD85ECF-4CC8-4315-BE69-986911A06BA4}" type="presParOf" srcId="{2DA8B42A-73AA-4FCB-BD66-962A168F24B8}" destId="{0E919127-952B-4C3C-AD3F-F4984D888B33}" srcOrd="1" destOrd="0" presId="urn:microsoft.com/office/officeart/2008/layout/SquareAccentList"/>
    <dgm:cxn modelId="{C01EAE80-6FC1-4C75-804E-9BC16626A477}" type="presParOf" srcId="{0E919127-952B-4C3C-AD3F-F4984D888B33}" destId="{9420B092-BF34-43B8-AB83-F69B6C73443C}" srcOrd="0" destOrd="0" presId="urn:microsoft.com/office/officeart/2008/layout/SquareAccentList"/>
    <dgm:cxn modelId="{0B197F1E-72C4-4D81-86A6-E294EE0E5E22}" type="presParOf" srcId="{0E919127-952B-4C3C-AD3F-F4984D888B33}" destId="{B7CAC3E3-04AD-411D-B073-87B01979BCD8}" srcOrd="1" destOrd="0" presId="urn:microsoft.com/office/officeart/2008/layout/SquareAccentList"/>
    <dgm:cxn modelId="{56B44D32-27AE-4125-9AC7-5A22C6567ADF}" type="presParOf" srcId="{2DA8B42A-73AA-4FCB-BD66-962A168F24B8}" destId="{7C7B61AA-FE41-43B8-A035-3B6218090A7C}" srcOrd="2" destOrd="0" presId="urn:microsoft.com/office/officeart/2008/layout/SquareAccentList"/>
    <dgm:cxn modelId="{382BB53A-5BD5-4121-A2E7-5B955FBCD667}" type="presParOf" srcId="{7C7B61AA-FE41-43B8-A035-3B6218090A7C}" destId="{BDB7F7BA-E104-4455-935E-BFF267B542F7}" srcOrd="0" destOrd="0" presId="urn:microsoft.com/office/officeart/2008/layout/SquareAccentList"/>
    <dgm:cxn modelId="{EB9875B7-CC1B-4738-BB8E-D5305853D8B1}" type="presParOf" srcId="{7C7B61AA-FE41-43B8-A035-3B6218090A7C}" destId="{48F3800F-D185-4652-8F8B-3D6E430C0C64}" srcOrd="1" destOrd="0" presId="urn:microsoft.com/office/officeart/2008/layout/SquareAccentList"/>
    <dgm:cxn modelId="{ED02D3A0-74A0-4E9D-B3A4-645FB198377D}" type="presParOf" srcId="{2DA8B42A-73AA-4FCB-BD66-962A168F24B8}" destId="{6A254E9A-29D9-4F50-A476-E8001E74106C}" srcOrd="3" destOrd="0" presId="urn:microsoft.com/office/officeart/2008/layout/SquareAccentList"/>
    <dgm:cxn modelId="{B2ADD1D1-78C0-4547-B887-03063D01A1AA}" type="presParOf" srcId="{6A254E9A-29D9-4F50-A476-E8001E74106C}" destId="{C9C4D644-1146-4E6C-9885-B755A1C2DF30}" srcOrd="0" destOrd="0" presId="urn:microsoft.com/office/officeart/2008/layout/SquareAccentList"/>
    <dgm:cxn modelId="{F8A61F6F-CF03-44E3-AED5-94E1314AA728}" type="presParOf" srcId="{6A254E9A-29D9-4F50-A476-E8001E74106C}" destId="{EC286AC4-28F2-4D92-A3B0-A8F5D27614FC}" srcOrd="1" destOrd="0" presId="urn:microsoft.com/office/officeart/2008/layout/SquareAccentList"/>
    <dgm:cxn modelId="{25FA8484-2D97-4C91-AB82-D88BC79A1E5B}" type="presParOf" srcId="{2DA8B42A-73AA-4FCB-BD66-962A168F24B8}" destId="{3290A2B9-198E-4503-9FDE-59A1D64AA3A6}" srcOrd="4" destOrd="0" presId="urn:microsoft.com/office/officeart/2008/layout/SquareAccentList"/>
    <dgm:cxn modelId="{D6E21292-EB81-4E03-A92D-946208453D49}" type="presParOf" srcId="{3290A2B9-198E-4503-9FDE-59A1D64AA3A6}" destId="{1C274E82-CE73-48C7-BC31-C671CD9F7F5D}" srcOrd="0" destOrd="0" presId="urn:microsoft.com/office/officeart/2008/layout/SquareAccentList"/>
    <dgm:cxn modelId="{30E9AC39-D2CF-4F3F-8647-1296F348BDF6}" type="presParOf" srcId="{3290A2B9-198E-4503-9FDE-59A1D64AA3A6}" destId="{912987DE-CEA3-4FBD-AB2E-4CC32A4E2835}" srcOrd="1" destOrd="0" presId="urn:microsoft.com/office/officeart/2008/layout/SquareAccentList"/>
    <dgm:cxn modelId="{7250FD3B-3048-4D21-B448-3E2813724CE8}" type="presParOf" srcId="{2DA8B42A-73AA-4FCB-BD66-962A168F24B8}" destId="{59119447-665C-4201-B347-DCA541D7E728}" srcOrd="5" destOrd="0" presId="urn:microsoft.com/office/officeart/2008/layout/SquareAccentList"/>
    <dgm:cxn modelId="{973102A6-11C3-4D60-9E4B-AFC9C0596FF0}" type="presParOf" srcId="{59119447-665C-4201-B347-DCA541D7E728}" destId="{791BFB57-BE6C-4A12-9D15-85BD6F61DAA2}" srcOrd="0" destOrd="0" presId="urn:microsoft.com/office/officeart/2008/layout/SquareAccentList"/>
    <dgm:cxn modelId="{F3914D03-9C75-4D25-98D9-DD71C08128A6}" type="presParOf" srcId="{59119447-665C-4201-B347-DCA541D7E728}" destId="{C46FF2E5-CEF3-463C-B2D6-FFBC4B1E43E7}" srcOrd="1" destOrd="0" presId="urn:microsoft.com/office/officeart/2008/layout/SquareAccentList"/>
    <dgm:cxn modelId="{CF8A72D8-4C7A-4B82-9D59-263ECE0C2A71}" type="presParOf" srcId="{D26B1E00-A58D-489E-A5F2-C6FAFC644BFF}" destId="{D00243A8-F368-4809-B5E2-1017A7564E1F}" srcOrd="3" destOrd="0" presId="urn:microsoft.com/office/officeart/2008/layout/SquareAccentList"/>
    <dgm:cxn modelId="{3D5EEC3C-3D2A-4768-AFF7-54A6261775F7}" type="presParOf" srcId="{D00243A8-F368-4809-B5E2-1017A7564E1F}" destId="{9CCF2541-A2BA-4953-973A-A937C97E43B1}" srcOrd="0" destOrd="0" presId="urn:microsoft.com/office/officeart/2008/layout/SquareAccentList"/>
    <dgm:cxn modelId="{DC5C3233-76AA-4E2E-806B-4CAE01F823E9}" type="presParOf" srcId="{9CCF2541-A2BA-4953-973A-A937C97E43B1}" destId="{63CF4591-ACA8-4740-B8E3-D09D262E4F32}" srcOrd="0" destOrd="0" presId="urn:microsoft.com/office/officeart/2008/layout/SquareAccentList"/>
    <dgm:cxn modelId="{1A6985CF-FB02-41EF-82FA-9FDA8056EEF8}" type="presParOf" srcId="{9CCF2541-A2BA-4953-973A-A937C97E43B1}" destId="{19262EC4-4D14-4321-9E31-37B1CD628CE1}" srcOrd="1" destOrd="0" presId="urn:microsoft.com/office/officeart/2008/layout/SquareAccentList"/>
    <dgm:cxn modelId="{604282C0-07B7-4A7F-A831-5D7E9724857E}" type="presParOf" srcId="{9CCF2541-A2BA-4953-973A-A937C97E43B1}" destId="{18F81FF1-6317-4F2D-ACDC-3224748020EE}" srcOrd="2" destOrd="0" presId="urn:microsoft.com/office/officeart/2008/layout/SquareAccentList"/>
    <dgm:cxn modelId="{6E80E66D-0E87-458C-B8ED-144050419EF4}" type="presParOf" srcId="{D00243A8-F368-4809-B5E2-1017A7564E1F}" destId="{11A043AA-E709-4A65-A817-F502D34EB8EA}" srcOrd="1" destOrd="0" presId="urn:microsoft.com/office/officeart/2008/layout/SquareAccentList"/>
    <dgm:cxn modelId="{3FCE3769-D69C-40D2-91C3-E121268C69E7}" type="presParOf" srcId="{11A043AA-E709-4A65-A817-F502D34EB8EA}" destId="{16B9E090-73DD-427C-8734-004024DA7813}" srcOrd="0" destOrd="0" presId="urn:microsoft.com/office/officeart/2008/layout/SquareAccentList"/>
    <dgm:cxn modelId="{8B0483D9-4DFB-4945-A5D7-59AAEB7BA753}" type="presParOf" srcId="{16B9E090-73DD-427C-8734-004024DA7813}" destId="{2244ED80-96AE-47B8-9ECC-FA6FCB455787}" srcOrd="0" destOrd="0" presId="urn:microsoft.com/office/officeart/2008/layout/SquareAccentList"/>
    <dgm:cxn modelId="{7F423AAC-AE75-49C8-8D68-6409A9CFB185}" type="presParOf" srcId="{16B9E090-73DD-427C-8734-004024DA7813}" destId="{57BCD42D-A6D0-4E80-9DC3-D39C1CF5C9A2}" srcOrd="1" destOrd="0" presId="urn:microsoft.com/office/officeart/2008/layout/SquareAccentList"/>
    <dgm:cxn modelId="{EDAD4E3D-D34E-4080-B700-D638EB4A39F9}" type="presParOf" srcId="{11A043AA-E709-4A65-A817-F502D34EB8EA}" destId="{EF343481-8EC8-4325-B1E7-FBF19DAEC058}" srcOrd="1" destOrd="0" presId="urn:microsoft.com/office/officeart/2008/layout/SquareAccentList"/>
    <dgm:cxn modelId="{8425D714-1E41-4A2B-AC03-1551C562B568}" type="presParOf" srcId="{EF343481-8EC8-4325-B1E7-FBF19DAEC058}" destId="{755FF9BA-B900-45B7-983D-AC82704CEB33}" srcOrd="0" destOrd="0" presId="urn:microsoft.com/office/officeart/2008/layout/SquareAccentList"/>
    <dgm:cxn modelId="{D2430A10-EA2A-4DAC-86C8-5C649026BFCE}" type="presParOf" srcId="{EF343481-8EC8-4325-B1E7-FBF19DAEC058}" destId="{1CA9D961-16F7-4ECD-8208-E91307F03EDF}" srcOrd="1" destOrd="0" presId="urn:microsoft.com/office/officeart/2008/layout/SquareAccentList"/>
    <dgm:cxn modelId="{FFC5094C-1438-4B57-A613-B391D2662161}" type="presParOf" srcId="{11A043AA-E709-4A65-A817-F502D34EB8EA}" destId="{7ECF6D47-BDBB-4FEB-92BF-6C87515BD32B}" srcOrd="2" destOrd="0" presId="urn:microsoft.com/office/officeart/2008/layout/SquareAccentList"/>
    <dgm:cxn modelId="{557F88C0-D334-47F4-B3BF-9A092A16DE13}" type="presParOf" srcId="{7ECF6D47-BDBB-4FEB-92BF-6C87515BD32B}" destId="{855A9903-9363-403F-82D5-967E3338279A}" srcOrd="0" destOrd="0" presId="urn:microsoft.com/office/officeart/2008/layout/SquareAccentList"/>
    <dgm:cxn modelId="{6F43AF2C-EBB1-4DA4-96DE-E1AA36CCC403}" type="presParOf" srcId="{7ECF6D47-BDBB-4FEB-92BF-6C87515BD32B}" destId="{ED950C57-BC30-4E1D-AF7B-101DF7BCD184}" srcOrd="1" destOrd="0" presId="urn:microsoft.com/office/officeart/2008/layout/SquareAccentList"/>
    <dgm:cxn modelId="{92B83644-1CC1-4E39-9EC0-8CC142E11646}" type="presParOf" srcId="{11A043AA-E709-4A65-A817-F502D34EB8EA}" destId="{F88B335A-70AE-42B2-BF60-0042A326F1FB}" srcOrd="3" destOrd="0" presId="urn:microsoft.com/office/officeart/2008/layout/SquareAccentList"/>
    <dgm:cxn modelId="{58D782C7-31A8-43AC-A25C-D0C960B76C68}" type="presParOf" srcId="{F88B335A-70AE-42B2-BF60-0042A326F1FB}" destId="{F2B21414-287A-42D6-B27A-40022A2011D0}" srcOrd="0" destOrd="0" presId="urn:microsoft.com/office/officeart/2008/layout/SquareAccentList"/>
    <dgm:cxn modelId="{75B3A799-2F21-4EC8-B347-9DCA397484C8}" type="presParOf" srcId="{F88B335A-70AE-42B2-BF60-0042A326F1FB}" destId="{023261BA-ACD9-47D2-AE61-6B124EC71FFF}" srcOrd="1" destOrd="0" presId="urn:microsoft.com/office/officeart/2008/layout/Square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49DD83-BC39-4A7F-BE59-92CDB94F4551}"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pt-BR"/>
        </a:p>
      </dgm:t>
    </dgm:pt>
    <dgm:pt modelId="{362B0192-F27A-4C49-8911-083629AFE840}">
      <dgm:prSet phldrT="[Texto]" custT="1"/>
      <dgm:spPr/>
      <dgm:t>
        <a:bodyPr/>
        <a:lstStyle/>
        <a:p>
          <a:r>
            <a:rPr lang="pt-BR" sz="2400" b="1" dirty="0">
              <a:solidFill>
                <a:schemeClr val="tx2">
                  <a:lumMod val="75000"/>
                </a:schemeClr>
              </a:solidFill>
              <a:latin typeface="Calibri Light" panose="020F0302020204030204" pitchFamily="34" charset="0"/>
            </a:rPr>
            <a:t>Análise dos Valores</a:t>
          </a:r>
        </a:p>
      </dgm:t>
    </dgm:pt>
    <dgm:pt modelId="{FA9DD2D9-0457-4556-BD16-29192605E33F}" type="parTrans" cxnId="{4EFA0B90-2279-419B-97FB-AF0CC02BACCF}">
      <dgm:prSet/>
      <dgm:spPr/>
      <dgm:t>
        <a:bodyPr/>
        <a:lstStyle/>
        <a:p>
          <a:endParaRPr lang="pt-BR"/>
        </a:p>
      </dgm:t>
    </dgm:pt>
    <dgm:pt modelId="{7B514AF8-F9A6-4799-A9D3-439F5619493A}" type="sibTrans" cxnId="{4EFA0B90-2279-419B-97FB-AF0CC02BACCF}">
      <dgm:prSet/>
      <dgm:spPr/>
      <dgm:t>
        <a:bodyPr/>
        <a:lstStyle/>
        <a:p>
          <a:endParaRPr lang="pt-BR"/>
        </a:p>
      </dgm:t>
    </dgm:pt>
    <dgm:pt modelId="{6B032FF2-70F7-48DA-BF67-160D5467EBC4}">
      <dgm:prSet phldrT="[Texto]" custT="1"/>
      <dgm:spPr/>
      <dgm:t>
        <a:bodyPr/>
        <a:lstStyle/>
        <a:p>
          <a:r>
            <a:rPr lang="pt-BR" sz="2400" b="1" dirty="0">
              <a:solidFill>
                <a:schemeClr val="tx2">
                  <a:lumMod val="75000"/>
                </a:schemeClr>
              </a:solidFill>
              <a:latin typeface="Calibri Light" panose="020F0302020204030204" pitchFamily="34" charset="0"/>
            </a:rPr>
            <a:t>Metodologia</a:t>
          </a:r>
        </a:p>
      </dgm:t>
    </dgm:pt>
    <dgm:pt modelId="{226CF57B-4086-427E-B211-0FB94F1D5654}" type="parTrans" cxnId="{69A2B8C9-7187-48A3-A1E7-D94D524242D4}">
      <dgm:prSet/>
      <dgm:spPr/>
      <dgm:t>
        <a:bodyPr/>
        <a:lstStyle/>
        <a:p>
          <a:endParaRPr lang="pt-BR"/>
        </a:p>
      </dgm:t>
    </dgm:pt>
    <dgm:pt modelId="{E894A54E-7CC8-48A9-A539-A8926C327C71}" type="sibTrans" cxnId="{69A2B8C9-7187-48A3-A1E7-D94D524242D4}">
      <dgm:prSet/>
      <dgm:spPr/>
      <dgm:t>
        <a:bodyPr/>
        <a:lstStyle/>
        <a:p>
          <a:endParaRPr lang="pt-BR"/>
        </a:p>
      </dgm:t>
    </dgm:pt>
    <dgm:pt modelId="{404BE0CA-E1DE-4E3F-95A4-6CD7C2C090B4}">
      <dgm:prSet phldrT="[Texto]" custT="1"/>
      <dgm:spPr/>
      <dgm:t>
        <a:bodyPr/>
        <a:lstStyle/>
        <a:p>
          <a:r>
            <a:rPr lang="pt-BR" sz="2000" dirty="0">
              <a:solidFill>
                <a:schemeClr val="tx2">
                  <a:lumMod val="75000"/>
                </a:schemeClr>
              </a:solidFill>
              <a:latin typeface="Calibri Light" panose="020F0302020204030204" pitchFamily="34" charset="0"/>
            </a:rPr>
            <a:t>Análise dos preços </a:t>
          </a:r>
        </a:p>
      </dgm:t>
    </dgm:pt>
    <dgm:pt modelId="{A4CA8C4F-6A88-48A2-9316-BF40EAF93A59}" type="parTrans" cxnId="{96D5C3A1-B0C4-4C6D-8390-B616A2480917}">
      <dgm:prSet/>
      <dgm:spPr/>
      <dgm:t>
        <a:bodyPr/>
        <a:lstStyle/>
        <a:p>
          <a:endParaRPr lang="pt-BR"/>
        </a:p>
      </dgm:t>
    </dgm:pt>
    <dgm:pt modelId="{024E1683-A9AB-43A0-84C2-00D156C17738}" type="sibTrans" cxnId="{96D5C3A1-B0C4-4C6D-8390-B616A2480917}">
      <dgm:prSet/>
      <dgm:spPr/>
      <dgm:t>
        <a:bodyPr/>
        <a:lstStyle/>
        <a:p>
          <a:endParaRPr lang="pt-BR"/>
        </a:p>
      </dgm:t>
    </dgm:pt>
    <dgm:pt modelId="{42B9A4AD-7400-4D19-B5B8-8E0174FA09B7}">
      <dgm:prSet phldrT="[Texto]" custT="1"/>
      <dgm:spPr/>
      <dgm:t>
        <a:bodyPr/>
        <a:lstStyle/>
        <a:p>
          <a:r>
            <a:rPr lang="pt-BR" sz="2400" b="1" dirty="0">
              <a:solidFill>
                <a:schemeClr val="tx2">
                  <a:lumMod val="75000"/>
                </a:schemeClr>
              </a:solidFill>
              <a:latin typeface="Calibri Light" panose="020F0302020204030204" pitchFamily="34" charset="0"/>
            </a:rPr>
            <a:t>Preço de Referência </a:t>
          </a:r>
        </a:p>
      </dgm:t>
    </dgm:pt>
    <dgm:pt modelId="{910DD7BF-5C09-4928-8BF8-0A1BD2B1FEE0}" type="parTrans" cxnId="{D0A3254F-6018-4E23-A28A-BFB9D8080961}">
      <dgm:prSet/>
      <dgm:spPr/>
      <dgm:t>
        <a:bodyPr/>
        <a:lstStyle/>
        <a:p>
          <a:endParaRPr lang="pt-BR"/>
        </a:p>
      </dgm:t>
    </dgm:pt>
    <dgm:pt modelId="{574BBDA3-3F88-412E-8662-15A0215E7EBD}" type="sibTrans" cxnId="{D0A3254F-6018-4E23-A28A-BFB9D8080961}">
      <dgm:prSet/>
      <dgm:spPr/>
      <dgm:t>
        <a:bodyPr/>
        <a:lstStyle/>
        <a:p>
          <a:endParaRPr lang="pt-BR"/>
        </a:p>
      </dgm:t>
    </dgm:pt>
    <dgm:pt modelId="{B1D8E462-2297-4EDF-8047-570A47ECC2F7}">
      <dgm:prSet custT="1"/>
      <dgm:spPr/>
      <dgm:t>
        <a:bodyPr/>
        <a:lstStyle/>
        <a:p>
          <a:r>
            <a:rPr lang="pt-BR" sz="2000" dirty="0">
              <a:solidFill>
                <a:schemeClr val="tx2">
                  <a:lumMod val="75000"/>
                </a:schemeClr>
              </a:solidFill>
              <a:latin typeface="Calibri Light" panose="020F0302020204030204" pitchFamily="34" charset="0"/>
            </a:rPr>
            <a:t>Parâmetro</a:t>
          </a:r>
        </a:p>
      </dgm:t>
    </dgm:pt>
    <dgm:pt modelId="{9CCCB6E8-A0A3-41C7-9A87-247778320789}" type="parTrans" cxnId="{95FE9218-2567-48F1-84C2-C99BA6EC5DCF}">
      <dgm:prSet/>
      <dgm:spPr/>
      <dgm:t>
        <a:bodyPr/>
        <a:lstStyle/>
        <a:p>
          <a:endParaRPr lang="pt-BR"/>
        </a:p>
      </dgm:t>
    </dgm:pt>
    <dgm:pt modelId="{A4830240-E832-47FD-95F0-AAB6A0A88AFB}" type="sibTrans" cxnId="{95FE9218-2567-48F1-84C2-C99BA6EC5DCF}">
      <dgm:prSet/>
      <dgm:spPr/>
      <dgm:t>
        <a:bodyPr/>
        <a:lstStyle/>
        <a:p>
          <a:endParaRPr lang="pt-BR"/>
        </a:p>
      </dgm:t>
    </dgm:pt>
    <dgm:pt modelId="{F6AEA092-848E-4EF5-8DA7-30DD4227341A}">
      <dgm:prSet custT="1"/>
      <dgm:spPr/>
      <dgm:t>
        <a:bodyPr/>
        <a:lstStyle/>
        <a:p>
          <a:r>
            <a:rPr lang="pt-BR" sz="2000" dirty="0">
              <a:solidFill>
                <a:schemeClr val="tx2">
                  <a:lumMod val="75000"/>
                </a:schemeClr>
              </a:solidFill>
              <a:latin typeface="Calibri Light" panose="020F0302020204030204" pitchFamily="34" charset="0"/>
            </a:rPr>
            <a:t>Fonte</a:t>
          </a:r>
        </a:p>
      </dgm:t>
    </dgm:pt>
    <dgm:pt modelId="{6BACC6FE-8B66-481E-8768-DBC716E0AAD4}" type="parTrans" cxnId="{542FE4F5-CE92-4FD4-A2FC-E3AE1515C9AF}">
      <dgm:prSet/>
      <dgm:spPr/>
      <dgm:t>
        <a:bodyPr/>
        <a:lstStyle/>
        <a:p>
          <a:endParaRPr lang="pt-BR"/>
        </a:p>
      </dgm:t>
    </dgm:pt>
    <dgm:pt modelId="{7B300FF0-36C1-4291-A8E1-28A8A976FF45}" type="sibTrans" cxnId="{542FE4F5-CE92-4FD4-A2FC-E3AE1515C9AF}">
      <dgm:prSet/>
      <dgm:spPr/>
      <dgm:t>
        <a:bodyPr/>
        <a:lstStyle/>
        <a:p>
          <a:endParaRPr lang="pt-BR"/>
        </a:p>
      </dgm:t>
    </dgm:pt>
    <dgm:pt modelId="{258D82A9-80AE-4640-9EB7-45791F40BDE9}">
      <dgm:prSet custT="1"/>
      <dgm:spPr/>
      <dgm:t>
        <a:bodyPr/>
        <a:lstStyle/>
        <a:p>
          <a:r>
            <a:rPr lang="pt-BR" sz="2000" dirty="0">
              <a:solidFill>
                <a:schemeClr val="tx2">
                  <a:lumMod val="75000"/>
                </a:schemeClr>
              </a:solidFill>
              <a:latin typeface="Calibri Light" panose="020F0302020204030204" pitchFamily="34" charset="0"/>
            </a:rPr>
            <a:t>Empresa</a:t>
          </a:r>
        </a:p>
      </dgm:t>
    </dgm:pt>
    <dgm:pt modelId="{DE2AEC34-FC05-4AE8-8E53-8DF37BEEC719}" type="parTrans" cxnId="{95760E23-B1B8-4403-AAD2-47D88229D210}">
      <dgm:prSet/>
      <dgm:spPr/>
      <dgm:t>
        <a:bodyPr/>
        <a:lstStyle/>
        <a:p>
          <a:endParaRPr lang="pt-BR"/>
        </a:p>
      </dgm:t>
    </dgm:pt>
    <dgm:pt modelId="{1AEE8007-252D-44DA-9424-3506B7CEBFAF}" type="sibTrans" cxnId="{95760E23-B1B8-4403-AAD2-47D88229D210}">
      <dgm:prSet/>
      <dgm:spPr/>
      <dgm:t>
        <a:bodyPr/>
        <a:lstStyle/>
        <a:p>
          <a:endParaRPr lang="pt-BR"/>
        </a:p>
      </dgm:t>
    </dgm:pt>
    <dgm:pt modelId="{203788C6-0E81-4A45-93AB-8A782CE6D534}">
      <dgm:prSet custT="1"/>
      <dgm:spPr/>
      <dgm:t>
        <a:bodyPr/>
        <a:lstStyle/>
        <a:p>
          <a:r>
            <a:rPr lang="pt-BR" sz="2000" dirty="0">
              <a:solidFill>
                <a:schemeClr val="tx2">
                  <a:lumMod val="75000"/>
                </a:schemeClr>
              </a:solidFill>
              <a:latin typeface="Calibri Light" panose="020F0302020204030204" pitchFamily="34" charset="0"/>
            </a:rPr>
            <a:t>Valor</a:t>
          </a:r>
        </a:p>
      </dgm:t>
    </dgm:pt>
    <dgm:pt modelId="{F8C6DD53-0BCC-497F-A6A8-835C73C02639}" type="parTrans" cxnId="{5AF8B19D-FA61-47A5-8516-712335BF0567}">
      <dgm:prSet/>
      <dgm:spPr/>
      <dgm:t>
        <a:bodyPr/>
        <a:lstStyle/>
        <a:p>
          <a:endParaRPr lang="pt-BR"/>
        </a:p>
      </dgm:t>
    </dgm:pt>
    <dgm:pt modelId="{0116690B-63B1-491C-9917-6B631F60A333}" type="sibTrans" cxnId="{5AF8B19D-FA61-47A5-8516-712335BF0567}">
      <dgm:prSet/>
      <dgm:spPr/>
      <dgm:t>
        <a:bodyPr/>
        <a:lstStyle/>
        <a:p>
          <a:endParaRPr lang="pt-BR"/>
        </a:p>
      </dgm:t>
    </dgm:pt>
    <dgm:pt modelId="{CB2648D3-AB79-46D1-8F26-7C701F356F13}">
      <dgm:prSet custT="1"/>
      <dgm:spPr/>
      <dgm:t>
        <a:bodyPr/>
        <a:lstStyle/>
        <a:p>
          <a:r>
            <a:rPr lang="pt-BR" sz="2000" dirty="0">
              <a:solidFill>
                <a:schemeClr val="tx2">
                  <a:lumMod val="75000"/>
                </a:schemeClr>
              </a:solidFill>
              <a:latin typeface="Calibri Light" panose="020F0302020204030204" pitchFamily="34" charset="0"/>
            </a:rPr>
            <a:t>Data da pesquisa</a:t>
          </a:r>
        </a:p>
      </dgm:t>
    </dgm:pt>
    <dgm:pt modelId="{3446ACD1-B5C7-4EF0-AFCA-5C78BF05FBD1}" type="parTrans" cxnId="{9AD67421-6C7F-4C88-8ABA-F0FF12B7D41C}">
      <dgm:prSet/>
      <dgm:spPr/>
      <dgm:t>
        <a:bodyPr/>
        <a:lstStyle/>
        <a:p>
          <a:endParaRPr lang="pt-BR"/>
        </a:p>
      </dgm:t>
    </dgm:pt>
    <dgm:pt modelId="{D468EF06-0AC3-44DE-8699-7FCA993F29E1}" type="sibTrans" cxnId="{9AD67421-6C7F-4C88-8ABA-F0FF12B7D41C}">
      <dgm:prSet/>
      <dgm:spPr/>
      <dgm:t>
        <a:bodyPr/>
        <a:lstStyle/>
        <a:p>
          <a:endParaRPr lang="pt-BR"/>
        </a:p>
      </dgm:t>
    </dgm:pt>
    <dgm:pt modelId="{F4341905-43B3-4B95-8BE8-B855CAB8D2C4}">
      <dgm:prSet phldrT="[Texto]" custT="1"/>
      <dgm:spPr/>
      <dgm:t>
        <a:bodyPr/>
        <a:lstStyle/>
        <a:p>
          <a:r>
            <a:rPr lang="pt-BR" sz="2000" dirty="0">
              <a:solidFill>
                <a:schemeClr val="tx2">
                  <a:lumMod val="75000"/>
                </a:schemeClr>
              </a:solidFill>
              <a:latin typeface="Calibri Light" panose="020F0302020204030204" pitchFamily="34" charset="0"/>
            </a:rPr>
            <a:t>CV&lt;25%: baixa/media dispersão</a:t>
          </a:r>
        </a:p>
      </dgm:t>
    </dgm:pt>
    <dgm:pt modelId="{B71C0CC3-4652-4F67-943B-C9ABCA1DC009}" type="parTrans" cxnId="{4A6A6056-ECCD-49E2-8955-0FA4CFEA0D2E}">
      <dgm:prSet/>
      <dgm:spPr/>
      <dgm:t>
        <a:bodyPr/>
        <a:lstStyle/>
        <a:p>
          <a:endParaRPr lang="pt-BR"/>
        </a:p>
      </dgm:t>
    </dgm:pt>
    <dgm:pt modelId="{6FA90024-5D96-4EB4-8D3E-E2CEC1D1DE17}" type="sibTrans" cxnId="{4A6A6056-ECCD-49E2-8955-0FA4CFEA0D2E}">
      <dgm:prSet/>
      <dgm:spPr/>
      <dgm:t>
        <a:bodyPr/>
        <a:lstStyle/>
        <a:p>
          <a:endParaRPr lang="pt-BR"/>
        </a:p>
      </dgm:t>
    </dgm:pt>
    <dgm:pt modelId="{1CF1E92B-3343-4E86-91C8-0544602CCF02}">
      <dgm:prSet phldrT="[Texto]" custT="1"/>
      <dgm:spPr/>
      <dgm:t>
        <a:bodyPr/>
        <a:lstStyle/>
        <a:p>
          <a:r>
            <a:rPr lang="pt-BR" sz="2000" dirty="0">
              <a:solidFill>
                <a:schemeClr val="tx2">
                  <a:lumMod val="75000"/>
                </a:schemeClr>
              </a:solidFill>
              <a:latin typeface="Calibri Light" panose="020F0302020204030204" pitchFamily="34" charset="0"/>
            </a:rPr>
            <a:t>CV&gt;25%: alta dispersão - </a:t>
          </a:r>
        </a:p>
      </dgm:t>
    </dgm:pt>
    <dgm:pt modelId="{2DF38025-9551-4C09-A598-CEB94CAC1820}" type="parTrans" cxnId="{6B2B704B-668B-4C7A-932D-CCAC5F31DA82}">
      <dgm:prSet/>
      <dgm:spPr/>
      <dgm:t>
        <a:bodyPr/>
        <a:lstStyle/>
        <a:p>
          <a:endParaRPr lang="pt-BR"/>
        </a:p>
      </dgm:t>
    </dgm:pt>
    <dgm:pt modelId="{B77F3946-A90D-48ED-B234-48E159DB018F}" type="sibTrans" cxnId="{6B2B704B-668B-4C7A-932D-CCAC5F31DA82}">
      <dgm:prSet/>
      <dgm:spPr/>
      <dgm:t>
        <a:bodyPr/>
        <a:lstStyle/>
        <a:p>
          <a:endParaRPr lang="pt-BR"/>
        </a:p>
      </dgm:t>
    </dgm:pt>
    <dgm:pt modelId="{7FFA8649-D73F-4CAD-82A8-AAE5B6F32675}">
      <dgm:prSet phldrT="[Texto]" custT="1"/>
      <dgm:spPr/>
      <dgm:t>
        <a:bodyPr/>
        <a:lstStyle/>
        <a:p>
          <a:r>
            <a:rPr lang="pt-BR" sz="2000" dirty="0">
              <a:solidFill>
                <a:schemeClr val="tx2">
                  <a:lumMod val="75000"/>
                </a:schemeClr>
              </a:solidFill>
              <a:latin typeface="Calibri Light" panose="020F0302020204030204" pitchFamily="34" charset="0"/>
            </a:rPr>
            <a:t>Análise dos </a:t>
          </a:r>
          <a:r>
            <a:rPr lang="pt-BR" sz="2000" i="1" dirty="0">
              <a:solidFill>
                <a:schemeClr val="tx2">
                  <a:lumMod val="75000"/>
                </a:schemeClr>
              </a:solidFill>
              <a:latin typeface="Calibri Light" panose="020F0302020204030204" pitchFamily="34" charset="0"/>
            </a:rPr>
            <a:t>outliers</a:t>
          </a:r>
          <a:endParaRPr lang="pt-BR" sz="2000" dirty="0">
            <a:solidFill>
              <a:schemeClr val="tx2">
                <a:lumMod val="75000"/>
              </a:schemeClr>
            </a:solidFill>
            <a:latin typeface="Calibri Light" panose="020F0302020204030204" pitchFamily="34" charset="0"/>
          </a:endParaRPr>
        </a:p>
      </dgm:t>
    </dgm:pt>
    <dgm:pt modelId="{123B7546-D06C-4E54-9A10-FC0D079452CA}" type="parTrans" cxnId="{B675A777-3C7A-4919-81C8-3B8625FA979F}">
      <dgm:prSet/>
      <dgm:spPr/>
      <dgm:t>
        <a:bodyPr/>
        <a:lstStyle/>
        <a:p>
          <a:endParaRPr lang="pt-BR"/>
        </a:p>
      </dgm:t>
    </dgm:pt>
    <dgm:pt modelId="{A66AD359-9896-47B1-A474-C3FB19A7BD25}" type="sibTrans" cxnId="{B675A777-3C7A-4919-81C8-3B8625FA979F}">
      <dgm:prSet/>
      <dgm:spPr/>
      <dgm:t>
        <a:bodyPr/>
        <a:lstStyle/>
        <a:p>
          <a:endParaRPr lang="pt-BR"/>
        </a:p>
      </dgm:t>
    </dgm:pt>
    <dgm:pt modelId="{AD7FD852-D983-4CA4-838F-33F5292A9E6D}" type="pres">
      <dgm:prSet presAssocID="{C049DD83-BC39-4A7F-BE59-92CDB94F4551}" presName="Name0" presStyleCnt="0">
        <dgm:presLayoutVars>
          <dgm:chMax val="7"/>
          <dgm:chPref val="7"/>
          <dgm:dir/>
          <dgm:animOne val="branch"/>
          <dgm:animLvl val="lvl"/>
        </dgm:presLayoutVars>
      </dgm:prSet>
      <dgm:spPr/>
      <dgm:t>
        <a:bodyPr/>
        <a:lstStyle/>
        <a:p>
          <a:endParaRPr lang="pt-BR"/>
        </a:p>
      </dgm:t>
    </dgm:pt>
    <dgm:pt modelId="{D9806386-4E6B-42CF-934A-D653CE718604}" type="pres">
      <dgm:prSet presAssocID="{362B0192-F27A-4C49-8911-083629AFE840}" presName="composite" presStyleCnt="0"/>
      <dgm:spPr/>
    </dgm:pt>
    <dgm:pt modelId="{DE9A2CC2-9606-4F91-911B-6E0CA6B032C2}" type="pres">
      <dgm:prSet presAssocID="{362B0192-F27A-4C49-8911-083629AFE840}" presName="BackAccent" presStyleLbl="bgShp" presStyleIdx="0" presStyleCnt="3"/>
      <dgm:spPr/>
    </dgm:pt>
    <dgm:pt modelId="{A97DA9DA-B9EA-48BE-A93D-42C025EFA084}" type="pres">
      <dgm:prSet presAssocID="{362B0192-F27A-4C49-8911-083629AFE840}" presName="Accent" presStyleLbl="alignNode1" presStyleIdx="0" presStyleCnt="3"/>
      <dgm:spPr/>
    </dgm:pt>
    <dgm:pt modelId="{4345EBB7-F6D4-4F93-95D0-6B313CAB0621}" type="pres">
      <dgm:prSet presAssocID="{362B0192-F27A-4C49-8911-083629AFE840}" presName="Child" presStyleLbl="revTx" presStyleIdx="0" presStyleCnt="5">
        <dgm:presLayoutVars>
          <dgm:chMax val="0"/>
          <dgm:chPref val="0"/>
          <dgm:bulletEnabled val="1"/>
        </dgm:presLayoutVars>
      </dgm:prSet>
      <dgm:spPr/>
      <dgm:t>
        <a:bodyPr/>
        <a:lstStyle/>
        <a:p>
          <a:endParaRPr lang="pt-BR"/>
        </a:p>
      </dgm:t>
    </dgm:pt>
    <dgm:pt modelId="{C09DCDA9-0239-4105-B494-85D5AFFEB9F2}" type="pres">
      <dgm:prSet presAssocID="{362B0192-F27A-4C49-8911-083629AFE840}" presName="Parent" presStyleLbl="revTx" presStyleIdx="1" presStyleCnt="5">
        <dgm:presLayoutVars>
          <dgm:chMax val="1"/>
          <dgm:chPref val="1"/>
          <dgm:bulletEnabled val="1"/>
        </dgm:presLayoutVars>
      </dgm:prSet>
      <dgm:spPr/>
      <dgm:t>
        <a:bodyPr/>
        <a:lstStyle/>
        <a:p>
          <a:endParaRPr lang="pt-BR"/>
        </a:p>
      </dgm:t>
    </dgm:pt>
    <dgm:pt modelId="{6EF7CA98-5922-4D41-BFA3-E759B3D7742E}" type="pres">
      <dgm:prSet presAssocID="{7B514AF8-F9A6-4799-A9D3-439F5619493A}" presName="sibTrans" presStyleCnt="0"/>
      <dgm:spPr/>
    </dgm:pt>
    <dgm:pt modelId="{0F7FF824-5914-4667-908A-D06850FB37C4}" type="pres">
      <dgm:prSet presAssocID="{6B032FF2-70F7-48DA-BF67-160D5467EBC4}" presName="composite" presStyleCnt="0"/>
      <dgm:spPr/>
    </dgm:pt>
    <dgm:pt modelId="{6F601CD5-60A2-420B-BC76-0C6E2058C4C8}" type="pres">
      <dgm:prSet presAssocID="{6B032FF2-70F7-48DA-BF67-160D5467EBC4}" presName="BackAccent" presStyleLbl="bgShp" presStyleIdx="1" presStyleCnt="3"/>
      <dgm:spPr/>
    </dgm:pt>
    <dgm:pt modelId="{7CC2CC04-DB4A-4033-B3E8-52D36D23A77A}" type="pres">
      <dgm:prSet presAssocID="{6B032FF2-70F7-48DA-BF67-160D5467EBC4}" presName="Accent" presStyleLbl="alignNode1" presStyleIdx="1" presStyleCnt="3"/>
      <dgm:spPr/>
    </dgm:pt>
    <dgm:pt modelId="{DDC2349E-281E-4A5C-ABC0-70128B4E37F5}" type="pres">
      <dgm:prSet presAssocID="{6B032FF2-70F7-48DA-BF67-160D5467EBC4}" presName="Child" presStyleLbl="revTx" presStyleIdx="2" presStyleCnt="5">
        <dgm:presLayoutVars>
          <dgm:chMax val="0"/>
          <dgm:chPref val="0"/>
          <dgm:bulletEnabled val="1"/>
        </dgm:presLayoutVars>
      </dgm:prSet>
      <dgm:spPr/>
      <dgm:t>
        <a:bodyPr/>
        <a:lstStyle/>
        <a:p>
          <a:endParaRPr lang="pt-BR"/>
        </a:p>
      </dgm:t>
    </dgm:pt>
    <dgm:pt modelId="{A7B54167-8149-49BB-8042-D01C36C7D8FC}" type="pres">
      <dgm:prSet presAssocID="{6B032FF2-70F7-48DA-BF67-160D5467EBC4}" presName="Parent" presStyleLbl="revTx" presStyleIdx="3" presStyleCnt="5">
        <dgm:presLayoutVars>
          <dgm:chMax val="1"/>
          <dgm:chPref val="1"/>
          <dgm:bulletEnabled val="1"/>
        </dgm:presLayoutVars>
      </dgm:prSet>
      <dgm:spPr/>
      <dgm:t>
        <a:bodyPr/>
        <a:lstStyle/>
        <a:p>
          <a:endParaRPr lang="pt-BR"/>
        </a:p>
      </dgm:t>
    </dgm:pt>
    <dgm:pt modelId="{2B68BFBA-5D10-47EE-9478-7EEB869214F0}" type="pres">
      <dgm:prSet presAssocID="{E894A54E-7CC8-48A9-A539-A8926C327C71}" presName="sibTrans" presStyleCnt="0"/>
      <dgm:spPr/>
    </dgm:pt>
    <dgm:pt modelId="{05EDB0F3-5E90-4572-9DF5-0B52EDA399F7}" type="pres">
      <dgm:prSet presAssocID="{42B9A4AD-7400-4D19-B5B8-8E0174FA09B7}" presName="composite" presStyleCnt="0"/>
      <dgm:spPr/>
    </dgm:pt>
    <dgm:pt modelId="{DEF2F996-E270-4742-B8A1-649C80B79D1A}" type="pres">
      <dgm:prSet presAssocID="{42B9A4AD-7400-4D19-B5B8-8E0174FA09B7}" presName="BackAccent" presStyleLbl="bgShp" presStyleIdx="2" presStyleCnt="3"/>
      <dgm:spPr/>
    </dgm:pt>
    <dgm:pt modelId="{EDCA4EE1-3570-43E8-BDF5-AE3A963408E4}" type="pres">
      <dgm:prSet presAssocID="{42B9A4AD-7400-4D19-B5B8-8E0174FA09B7}" presName="Accent" presStyleLbl="alignNode1" presStyleIdx="2" presStyleCnt="3"/>
      <dgm:spPr/>
    </dgm:pt>
    <dgm:pt modelId="{502C512A-5067-44B8-BB38-117D03DA3B2A}" type="pres">
      <dgm:prSet presAssocID="{42B9A4AD-7400-4D19-B5B8-8E0174FA09B7}" presName="Child" presStyleLbl="revTx" presStyleIdx="3" presStyleCnt="5">
        <dgm:presLayoutVars>
          <dgm:chMax val="0"/>
          <dgm:chPref val="0"/>
          <dgm:bulletEnabled val="1"/>
        </dgm:presLayoutVars>
      </dgm:prSet>
      <dgm:spPr/>
    </dgm:pt>
    <dgm:pt modelId="{7CDDDA08-0319-43B4-A9A5-4DD8FCDC699F}" type="pres">
      <dgm:prSet presAssocID="{42B9A4AD-7400-4D19-B5B8-8E0174FA09B7}" presName="Parent" presStyleLbl="revTx" presStyleIdx="4" presStyleCnt="5">
        <dgm:presLayoutVars>
          <dgm:chMax val="1"/>
          <dgm:chPref val="1"/>
          <dgm:bulletEnabled val="1"/>
        </dgm:presLayoutVars>
      </dgm:prSet>
      <dgm:spPr/>
      <dgm:t>
        <a:bodyPr/>
        <a:lstStyle/>
        <a:p>
          <a:endParaRPr lang="pt-BR"/>
        </a:p>
      </dgm:t>
    </dgm:pt>
  </dgm:ptLst>
  <dgm:cxnLst>
    <dgm:cxn modelId="{30341A44-9085-4181-9D85-7F9F38F37B51}" type="presOf" srcId="{42B9A4AD-7400-4D19-B5B8-8E0174FA09B7}" destId="{7CDDDA08-0319-43B4-A9A5-4DD8FCDC699F}" srcOrd="0" destOrd="0" presId="urn:microsoft.com/office/officeart/2008/layout/IncreasingCircleProcess"/>
    <dgm:cxn modelId="{6B2B704B-668B-4C7A-932D-CCAC5F31DA82}" srcId="{6B032FF2-70F7-48DA-BF67-160D5467EBC4}" destId="{1CF1E92B-3343-4E86-91C8-0544602CCF02}" srcOrd="2" destOrd="0" parTransId="{2DF38025-9551-4C09-A598-CEB94CAC1820}" sibTransId="{B77F3946-A90D-48ED-B234-48E159DB018F}"/>
    <dgm:cxn modelId="{542FE4F5-CE92-4FD4-A2FC-E3AE1515C9AF}" srcId="{362B0192-F27A-4C49-8911-083629AFE840}" destId="{F6AEA092-848E-4EF5-8DA7-30DD4227341A}" srcOrd="1" destOrd="0" parTransId="{6BACC6FE-8B66-481E-8768-DBC716E0AAD4}" sibTransId="{7B300FF0-36C1-4291-A8E1-28A8A976FF45}"/>
    <dgm:cxn modelId="{21C0FF2E-E085-4EAD-8FDC-DD93C7C3AB06}" type="presOf" srcId="{1CF1E92B-3343-4E86-91C8-0544602CCF02}" destId="{DDC2349E-281E-4A5C-ABC0-70128B4E37F5}" srcOrd="0" destOrd="2" presId="urn:microsoft.com/office/officeart/2008/layout/IncreasingCircleProcess"/>
    <dgm:cxn modelId="{95FE9218-2567-48F1-84C2-C99BA6EC5DCF}" srcId="{362B0192-F27A-4C49-8911-083629AFE840}" destId="{B1D8E462-2297-4EDF-8047-570A47ECC2F7}" srcOrd="0" destOrd="0" parTransId="{9CCCB6E8-A0A3-41C7-9A87-247778320789}" sibTransId="{A4830240-E832-47FD-95F0-AAB6A0A88AFB}"/>
    <dgm:cxn modelId="{75ADE4A3-BD67-4D13-9377-583C506FB8AC}" type="presOf" srcId="{258D82A9-80AE-4640-9EB7-45791F40BDE9}" destId="{4345EBB7-F6D4-4F93-95D0-6B313CAB0621}" srcOrd="0" destOrd="2" presId="urn:microsoft.com/office/officeart/2008/layout/IncreasingCircleProcess"/>
    <dgm:cxn modelId="{8A4E36B5-6B87-4AA3-9AB8-90D6C23F9502}" type="presOf" srcId="{6B032FF2-70F7-48DA-BF67-160D5467EBC4}" destId="{A7B54167-8149-49BB-8042-D01C36C7D8FC}" srcOrd="0" destOrd="0" presId="urn:microsoft.com/office/officeart/2008/layout/IncreasingCircleProcess"/>
    <dgm:cxn modelId="{4A6A6056-ECCD-49E2-8955-0FA4CFEA0D2E}" srcId="{6B032FF2-70F7-48DA-BF67-160D5467EBC4}" destId="{F4341905-43B3-4B95-8BE8-B855CAB8D2C4}" srcOrd="1" destOrd="0" parTransId="{B71C0CC3-4652-4F67-943B-C9ABCA1DC009}" sibTransId="{6FA90024-5D96-4EB4-8D3E-E2CEC1D1DE17}"/>
    <dgm:cxn modelId="{D0A3254F-6018-4E23-A28A-BFB9D8080961}" srcId="{C049DD83-BC39-4A7F-BE59-92CDB94F4551}" destId="{42B9A4AD-7400-4D19-B5B8-8E0174FA09B7}" srcOrd="2" destOrd="0" parTransId="{910DD7BF-5C09-4928-8BF8-0A1BD2B1FEE0}" sibTransId="{574BBDA3-3F88-412E-8662-15A0215E7EBD}"/>
    <dgm:cxn modelId="{331A86AE-F819-438D-952F-A65B55598E4F}" type="presOf" srcId="{F4341905-43B3-4B95-8BE8-B855CAB8D2C4}" destId="{DDC2349E-281E-4A5C-ABC0-70128B4E37F5}" srcOrd="0" destOrd="1" presId="urn:microsoft.com/office/officeart/2008/layout/IncreasingCircleProcess"/>
    <dgm:cxn modelId="{5AF8B19D-FA61-47A5-8516-712335BF0567}" srcId="{362B0192-F27A-4C49-8911-083629AFE840}" destId="{203788C6-0E81-4A45-93AB-8A782CE6D534}" srcOrd="3" destOrd="0" parTransId="{F8C6DD53-0BCC-497F-A6A8-835C73C02639}" sibTransId="{0116690B-63B1-491C-9917-6B631F60A333}"/>
    <dgm:cxn modelId="{BE5E4F1C-4C98-4814-B6CE-43AEFF0B526C}" type="presOf" srcId="{203788C6-0E81-4A45-93AB-8A782CE6D534}" destId="{4345EBB7-F6D4-4F93-95D0-6B313CAB0621}" srcOrd="0" destOrd="3" presId="urn:microsoft.com/office/officeart/2008/layout/IncreasingCircleProcess"/>
    <dgm:cxn modelId="{B675A777-3C7A-4919-81C8-3B8625FA979F}" srcId="{6B032FF2-70F7-48DA-BF67-160D5467EBC4}" destId="{7FFA8649-D73F-4CAD-82A8-AAE5B6F32675}" srcOrd="3" destOrd="0" parTransId="{123B7546-D06C-4E54-9A10-FC0D079452CA}" sibTransId="{A66AD359-9896-47B1-A474-C3FB19A7BD25}"/>
    <dgm:cxn modelId="{3A78A6F9-09C2-464C-9DC4-402E39106E76}" type="presOf" srcId="{362B0192-F27A-4C49-8911-083629AFE840}" destId="{C09DCDA9-0239-4105-B494-85D5AFFEB9F2}" srcOrd="0" destOrd="0" presId="urn:microsoft.com/office/officeart/2008/layout/IncreasingCircleProcess"/>
    <dgm:cxn modelId="{9AD67421-6C7F-4C88-8ABA-F0FF12B7D41C}" srcId="{362B0192-F27A-4C49-8911-083629AFE840}" destId="{CB2648D3-AB79-46D1-8F26-7C701F356F13}" srcOrd="4" destOrd="0" parTransId="{3446ACD1-B5C7-4EF0-AFCA-5C78BF05FBD1}" sibTransId="{D468EF06-0AC3-44DE-8699-7FCA993F29E1}"/>
    <dgm:cxn modelId="{97757405-8237-4E27-BFEA-B15C3DA63E87}" type="presOf" srcId="{7FFA8649-D73F-4CAD-82A8-AAE5B6F32675}" destId="{DDC2349E-281E-4A5C-ABC0-70128B4E37F5}" srcOrd="0" destOrd="3" presId="urn:microsoft.com/office/officeart/2008/layout/IncreasingCircleProcess"/>
    <dgm:cxn modelId="{A63D38B4-94E8-41BB-B135-E7E1FCCDF333}" type="presOf" srcId="{404BE0CA-E1DE-4E3F-95A4-6CD7C2C090B4}" destId="{DDC2349E-281E-4A5C-ABC0-70128B4E37F5}" srcOrd="0" destOrd="0" presId="urn:microsoft.com/office/officeart/2008/layout/IncreasingCircleProcess"/>
    <dgm:cxn modelId="{59FB183A-61E6-4DB0-BFF5-FD5365EC7C4C}" type="presOf" srcId="{F6AEA092-848E-4EF5-8DA7-30DD4227341A}" destId="{4345EBB7-F6D4-4F93-95D0-6B313CAB0621}" srcOrd="0" destOrd="1" presId="urn:microsoft.com/office/officeart/2008/layout/IncreasingCircleProcess"/>
    <dgm:cxn modelId="{95760E23-B1B8-4403-AAD2-47D88229D210}" srcId="{362B0192-F27A-4C49-8911-083629AFE840}" destId="{258D82A9-80AE-4640-9EB7-45791F40BDE9}" srcOrd="2" destOrd="0" parTransId="{DE2AEC34-FC05-4AE8-8E53-8DF37BEEC719}" sibTransId="{1AEE8007-252D-44DA-9424-3506B7CEBFAF}"/>
    <dgm:cxn modelId="{A43C000E-141F-4D5B-9DD8-8766CB001506}" type="presOf" srcId="{CB2648D3-AB79-46D1-8F26-7C701F356F13}" destId="{4345EBB7-F6D4-4F93-95D0-6B313CAB0621}" srcOrd="0" destOrd="4" presId="urn:microsoft.com/office/officeart/2008/layout/IncreasingCircleProcess"/>
    <dgm:cxn modelId="{D70B6B40-A072-4C21-BB9A-D17FABB909F8}" type="presOf" srcId="{C049DD83-BC39-4A7F-BE59-92CDB94F4551}" destId="{AD7FD852-D983-4CA4-838F-33F5292A9E6D}" srcOrd="0" destOrd="0" presId="urn:microsoft.com/office/officeart/2008/layout/IncreasingCircleProcess"/>
    <dgm:cxn modelId="{DFDBA25D-3565-4A46-8C9F-8920018BC8F5}" type="presOf" srcId="{B1D8E462-2297-4EDF-8047-570A47ECC2F7}" destId="{4345EBB7-F6D4-4F93-95D0-6B313CAB0621}" srcOrd="0" destOrd="0" presId="urn:microsoft.com/office/officeart/2008/layout/IncreasingCircleProcess"/>
    <dgm:cxn modelId="{69A2B8C9-7187-48A3-A1E7-D94D524242D4}" srcId="{C049DD83-BC39-4A7F-BE59-92CDB94F4551}" destId="{6B032FF2-70F7-48DA-BF67-160D5467EBC4}" srcOrd="1" destOrd="0" parTransId="{226CF57B-4086-427E-B211-0FB94F1D5654}" sibTransId="{E894A54E-7CC8-48A9-A539-A8926C327C71}"/>
    <dgm:cxn modelId="{96D5C3A1-B0C4-4C6D-8390-B616A2480917}" srcId="{6B032FF2-70F7-48DA-BF67-160D5467EBC4}" destId="{404BE0CA-E1DE-4E3F-95A4-6CD7C2C090B4}" srcOrd="0" destOrd="0" parTransId="{A4CA8C4F-6A88-48A2-9316-BF40EAF93A59}" sibTransId="{024E1683-A9AB-43A0-84C2-00D156C17738}"/>
    <dgm:cxn modelId="{4EFA0B90-2279-419B-97FB-AF0CC02BACCF}" srcId="{C049DD83-BC39-4A7F-BE59-92CDB94F4551}" destId="{362B0192-F27A-4C49-8911-083629AFE840}" srcOrd="0" destOrd="0" parTransId="{FA9DD2D9-0457-4556-BD16-29192605E33F}" sibTransId="{7B514AF8-F9A6-4799-A9D3-439F5619493A}"/>
    <dgm:cxn modelId="{1E03B5E0-02DC-4F7D-8409-3C37F7B95329}" type="presParOf" srcId="{AD7FD852-D983-4CA4-838F-33F5292A9E6D}" destId="{D9806386-4E6B-42CF-934A-D653CE718604}" srcOrd="0" destOrd="0" presId="urn:microsoft.com/office/officeart/2008/layout/IncreasingCircleProcess"/>
    <dgm:cxn modelId="{DEF038FF-69B3-406E-BCD6-F6F73E3E15D3}" type="presParOf" srcId="{D9806386-4E6B-42CF-934A-D653CE718604}" destId="{DE9A2CC2-9606-4F91-911B-6E0CA6B032C2}" srcOrd="0" destOrd="0" presId="urn:microsoft.com/office/officeart/2008/layout/IncreasingCircleProcess"/>
    <dgm:cxn modelId="{17C80B9B-F5C5-4B73-AADD-7AD038CA7C58}" type="presParOf" srcId="{D9806386-4E6B-42CF-934A-D653CE718604}" destId="{A97DA9DA-B9EA-48BE-A93D-42C025EFA084}" srcOrd="1" destOrd="0" presId="urn:microsoft.com/office/officeart/2008/layout/IncreasingCircleProcess"/>
    <dgm:cxn modelId="{7AC06EE3-A135-4604-ACDC-732E172EC66C}" type="presParOf" srcId="{D9806386-4E6B-42CF-934A-D653CE718604}" destId="{4345EBB7-F6D4-4F93-95D0-6B313CAB0621}" srcOrd="2" destOrd="0" presId="urn:microsoft.com/office/officeart/2008/layout/IncreasingCircleProcess"/>
    <dgm:cxn modelId="{FEF319DF-862F-4220-8C8A-0A0AD4AD922A}" type="presParOf" srcId="{D9806386-4E6B-42CF-934A-D653CE718604}" destId="{C09DCDA9-0239-4105-B494-85D5AFFEB9F2}" srcOrd="3" destOrd="0" presId="urn:microsoft.com/office/officeart/2008/layout/IncreasingCircleProcess"/>
    <dgm:cxn modelId="{CAC2E30F-9A15-4DD5-989A-499E2CB6FF44}" type="presParOf" srcId="{AD7FD852-D983-4CA4-838F-33F5292A9E6D}" destId="{6EF7CA98-5922-4D41-BFA3-E759B3D7742E}" srcOrd="1" destOrd="0" presId="urn:microsoft.com/office/officeart/2008/layout/IncreasingCircleProcess"/>
    <dgm:cxn modelId="{7FA8B20A-7842-4D89-83C3-A4F0ECE6AB18}" type="presParOf" srcId="{AD7FD852-D983-4CA4-838F-33F5292A9E6D}" destId="{0F7FF824-5914-4667-908A-D06850FB37C4}" srcOrd="2" destOrd="0" presId="urn:microsoft.com/office/officeart/2008/layout/IncreasingCircleProcess"/>
    <dgm:cxn modelId="{FFE9C6BB-F7DD-4A94-BC05-83407359DA99}" type="presParOf" srcId="{0F7FF824-5914-4667-908A-D06850FB37C4}" destId="{6F601CD5-60A2-420B-BC76-0C6E2058C4C8}" srcOrd="0" destOrd="0" presId="urn:microsoft.com/office/officeart/2008/layout/IncreasingCircleProcess"/>
    <dgm:cxn modelId="{1B6BDDD8-A7D1-400C-A9F3-B8E72737E0E3}" type="presParOf" srcId="{0F7FF824-5914-4667-908A-D06850FB37C4}" destId="{7CC2CC04-DB4A-4033-B3E8-52D36D23A77A}" srcOrd="1" destOrd="0" presId="urn:microsoft.com/office/officeart/2008/layout/IncreasingCircleProcess"/>
    <dgm:cxn modelId="{E12F0AF4-0DD4-4090-9B3F-2F4D9460CF7B}" type="presParOf" srcId="{0F7FF824-5914-4667-908A-D06850FB37C4}" destId="{DDC2349E-281E-4A5C-ABC0-70128B4E37F5}" srcOrd="2" destOrd="0" presId="urn:microsoft.com/office/officeart/2008/layout/IncreasingCircleProcess"/>
    <dgm:cxn modelId="{140FC524-FAC6-41DD-A323-3CFEE394C700}" type="presParOf" srcId="{0F7FF824-5914-4667-908A-D06850FB37C4}" destId="{A7B54167-8149-49BB-8042-D01C36C7D8FC}" srcOrd="3" destOrd="0" presId="urn:microsoft.com/office/officeart/2008/layout/IncreasingCircleProcess"/>
    <dgm:cxn modelId="{1D91CA6A-93FF-4103-A51A-2E201136C02F}" type="presParOf" srcId="{AD7FD852-D983-4CA4-838F-33F5292A9E6D}" destId="{2B68BFBA-5D10-47EE-9478-7EEB869214F0}" srcOrd="3" destOrd="0" presId="urn:microsoft.com/office/officeart/2008/layout/IncreasingCircleProcess"/>
    <dgm:cxn modelId="{BDC69D2E-5A87-4D3D-98FC-1BA4A7124B5A}" type="presParOf" srcId="{AD7FD852-D983-4CA4-838F-33F5292A9E6D}" destId="{05EDB0F3-5E90-4572-9DF5-0B52EDA399F7}" srcOrd="4" destOrd="0" presId="urn:microsoft.com/office/officeart/2008/layout/IncreasingCircleProcess"/>
    <dgm:cxn modelId="{6FDEE421-A799-4097-A764-4AF1FF4341F0}" type="presParOf" srcId="{05EDB0F3-5E90-4572-9DF5-0B52EDA399F7}" destId="{DEF2F996-E270-4742-B8A1-649C80B79D1A}" srcOrd="0" destOrd="0" presId="urn:microsoft.com/office/officeart/2008/layout/IncreasingCircleProcess"/>
    <dgm:cxn modelId="{4EF74988-525E-47A8-B341-FA024B89AA0D}" type="presParOf" srcId="{05EDB0F3-5E90-4572-9DF5-0B52EDA399F7}" destId="{EDCA4EE1-3570-43E8-BDF5-AE3A963408E4}" srcOrd="1" destOrd="0" presId="urn:microsoft.com/office/officeart/2008/layout/IncreasingCircleProcess"/>
    <dgm:cxn modelId="{72A399AB-1CEF-4645-BACB-C7FA379E3528}" type="presParOf" srcId="{05EDB0F3-5E90-4572-9DF5-0B52EDA399F7}" destId="{502C512A-5067-44B8-BB38-117D03DA3B2A}" srcOrd="2" destOrd="0" presId="urn:microsoft.com/office/officeart/2008/layout/IncreasingCircleProcess"/>
    <dgm:cxn modelId="{D4C34904-D056-48B8-9C6F-21E1A162B6EE}" type="presParOf" srcId="{05EDB0F3-5E90-4572-9DF5-0B52EDA399F7}" destId="{7CDDDA08-0319-43B4-A9A5-4DD8FCDC699F}" srcOrd="3" destOrd="0" presId="urn:microsoft.com/office/officeart/2008/layout/Increasing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7A39CF-B10D-4665-93E5-04870440840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956FA695-017A-445D-B685-B4D66B59BA1A}">
      <dgm:prSet phldrT="[Texto]" custT="1"/>
      <dgm:spPr/>
      <dgm:t>
        <a:bodyPr/>
        <a:lstStyle/>
        <a:p>
          <a:pPr algn="l"/>
          <a:r>
            <a:rPr lang="pt-BR" sz="2800" b="1" dirty="0">
              <a:solidFill>
                <a:schemeClr val="tx2">
                  <a:lumMod val="75000"/>
                </a:schemeClr>
              </a:solidFill>
              <a:latin typeface="Calibri Light" panose="020F0302020204030204" pitchFamily="34" charset="0"/>
            </a:rPr>
            <a:t>Elaboração do Edital e da Minuta de Contrato</a:t>
          </a:r>
          <a:r>
            <a:rPr lang="pt-BR" sz="2000" b="0" dirty="0">
              <a:solidFill>
                <a:schemeClr val="tx2">
                  <a:lumMod val="75000"/>
                </a:schemeClr>
              </a:solidFill>
              <a:latin typeface="Calibri Light" panose="020F0302020204030204" pitchFamily="34" charset="0"/>
            </a:rPr>
            <a:t> </a:t>
          </a:r>
        </a:p>
        <a:p>
          <a:pPr algn="l"/>
          <a:r>
            <a:rPr lang="pt-BR" sz="2000" b="0" dirty="0">
              <a:solidFill>
                <a:schemeClr val="tx2">
                  <a:lumMod val="75000"/>
                </a:schemeClr>
              </a:solidFill>
              <a:latin typeface="Calibri Light" panose="020F0302020204030204" pitchFamily="34" charset="0"/>
            </a:rPr>
            <a:t>                                                </a:t>
          </a:r>
        </a:p>
        <a:p>
          <a:pPr algn="l"/>
          <a:r>
            <a:rPr lang="pt-BR" sz="2000" b="1" dirty="0">
              <a:solidFill>
                <a:schemeClr val="tx2">
                  <a:lumMod val="75000"/>
                </a:schemeClr>
              </a:solidFill>
              <a:latin typeface="Calibri Light" panose="020F0302020204030204" pitchFamily="34" charset="0"/>
            </a:rPr>
            <a:t>Art. 5º da NLLC - Princípio da vinculação ao edital </a:t>
          </a:r>
        </a:p>
        <a:p>
          <a:pPr algn="l"/>
          <a:endParaRPr lang="pt-BR" sz="2000" b="1" dirty="0">
            <a:solidFill>
              <a:schemeClr val="tx2">
                <a:lumMod val="75000"/>
              </a:schemeClr>
            </a:solidFill>
            <a:latin typeface="Calibri Light" panose="020F0302020204030204" pitchFamily="34" charset="0"/>
          </a:endParaRPr>
        </a:p>
        <a:p>
          <a:pPr algn="l"/>
          <a:r>
            <a:rPr lang="pt-BR" sz="2000" b="1" dirty="0">
              <a:solidFill>
                <a:schemeClr val="tx2">
                  <a:lumMod val="75000"/>
                </a:schemeClr>
              </a:solidFill>
              <a:latin typeface="Calibri Light" panose="020F0302020204030204" pitchFamily="34" charset="0"/>
            </a:rPr>
            <a:t>É a lei da vinculação entre </a:t>
          </a:r>
          <a:r>
            <a:rPr lang="pt-BR" sz="2000" b="1" i="0" dirty="0">
              <a:solidFill>
                <a:schemeClr val="tx2">
                  <a:lumMod val="75000"/>
                </a:schemeClr>
              </a:solidFill>
              <a:latin typeface="Calibri Light" panose="020F0302020204030204" pitchFamily="34" charset="0"/>
            </a:rPr>
            <a:t>a Administração Pública e o licitante vencedor</a:t>
          </a:r>
          <a:endParaRPr lang="pt-BR" sz="2000" b="1" dirty="0">
            <a:solidFill>
              <a:schemeClr val="tx2">
                <a:lumMod val="75000"/>
              </a:schemeClr>
            </a:solidFill>
            <a:latin typeface="Calibri Light" panose="020F0302020204030204" pitchFamily="34" charset="0"/>
          </a:endParaRPr>
        </a:p>
      </dgm:t>
    </dgm:pt>
    <dgm:pt modelId="{F5DC93E6-AFD0-40C3-A8A6-DB49EE83E236}" type="parTrans" cxnId="{5DB590AD-3681-4DD0-A9C9-3E41CC07CCFC}">
      <dgm:prSet/>
      <dgm:spPr/>
      <dgm:t>
        <a:bodyPr/>
        <a:lstStyle/>
        <a:p>
          <a:endParaRPr lang="pt-BR">
            <a:solidFill>
              <a:schemeClr val="tx2">
                <a:lumMod val="75000"/>
              </a:schemeClr>
            </a:solidFill>
          </a:endParaRPr>
        </a:p>
      </dgm:t>
    </dgm:pt>
    <dgm:pt modelId="{85510E8E-4EA5-4CA1-BF86-BDB5C690A184}" type="sibTrans" cxnId="{5DB590AD-3681-4DD0-A9C9-3E41CC07CCFC}">
      <dgm:prSet/>
      <dgm:spPr/>
      <dgm:t>
        <a:bodyPr/>
        <a:lstStyle/>
        <a:p>
          <a:endParaRPr lang="pt-BR">
            <a:solidFill>
              <a:schemeClr val="tx2">
                <a:lumMod val="75000"/>
              </a:schemeClr>
            </a:solidFill>
          </a:endParaRPr>
        </a:p>
      </dgm:t>
    </dgm:pt>
    <dgm:pt modelId="{715EA732-8BCD-445A-9396-ACBF381E43E2}">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Elementos essenciais</a:t>
          </a:r>
          <a:endParaRPr lang="pt-BR" sz="2400" dirty="0">
            <a:solidFill>
              <a:schemeClr val="tx2">
                <a:lumMod val="75000"/>
              </a:schemeClr>
            </a:solidFill>
          </a:endParaRPr>
        </a:p>
      </dgm:t>
    </dgm:pt>
    <dgm:pt modelId="{100A58BD-0574-450D-B634-C55EA4736300}" type="parTrans" cxnId="{8D174C69-52B9-4780-9746-0963E5527E79}">
      <dgm:prSet/>
      <dgm:spPr/>
      <dgm:t>
        <a:bodyPr/>
        <a:lstStyle/>
        <a:p>
          <a:endParaRPr lang="pt-BR">
            <a:solidFill>
              <a:schemeClr val="tx2">
                <a:lumMod val="75000"/>
              </a:schemeClr>
            </a:solidFill>
          </a:endParaRPr>
        </a:p>
      </dgm:t>
    </dgm:pt>
    <dgm:pt modelId="{D4E91911-13BF-4667-9392-1A34023E97B2}" type="sibTrans" cxnId="{8D174C69-52B9-4780-9746-0963E5527E79}">
      <dgm:prSet/>
      <dgm:spPr/>
      <dgm:t>
        <a:bodyPr/>
        <a:lstStyle/>
        <a:p>
          <a:endParaRPr lang="pt-BR">
            <a:solidFill>
              <a:schemeClr val="tx2">
                <a:lumMod val="75000"/>
              </a:schemeClr>
            </a:solidFill>
          </a:endParaRPr>
        </a:p>
      </dgm:t>
    </dgm:pt>
    <dgm:pt modelId="{F93CDF9E-6715-48BB-88C6-16F4FEAB75DC}">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Elementos previsíveis</a:t>
          </a:r>
          <a:endParaRPr lang="pt-BR" sz="2400" dirty="0">
            <a:solidFill>
              <a:schemeClr val="tx2">
                <a:lumMod val="75000"/>
              </a:schemeClr>
            </a:solidFill>
          </a:endParaRPr>
        </a:p>
      </dgm:t>
    </dgm:pt>
    <dgm:pt modelId="{9DD26FEE-7666-48F0-9EC1-0FD8E6931577}" type="parTrans" cxnId="{67BA09C6-D82E-4192-ADF6-89FA98F27102}">
      <dgm:prSet/>
      <dgm:spPr/>
      <dgm:t>
        <a:bodyPr/>
        <a:lstStyle/>
        <a:p>
          <a:endParaRPr lang="pt-BR">
            <a:solidFill>
              <a:schemeClr val="tx2">
                <a:lumMod val="75000"/>
              </a:schemeClr>
            </a:solidFill>
          </a:endParaRPr>
        </a:p>
      </dgm:t>
    </dgm:pt>
    <dgm:pt modelId="{F5FFEE9E-FA1A-4578-814C-CE2F71AEE8E0}" type="sibTrans" cxnId="{67BA09C6-D82E-4192-ADF6-89FA98F27102}">
      <dgm:prSet/>
      <dgm:spPr/>
      <dgm:t>
        <a:bodyPr/>
        <a:lstStyle/>
        <a:p>
          <a:endParaRPr lang="pt-BR">
            <a:solidFill>
              <a:schemeClr val="tx2">
                <a:lumMod val="75000"/>
              </a:schemeClr>
            </a:solidFill>
          </a:endParaRPr>
        </a:p>
      </dgm:t>
    </dgm:pt>
    <dgm:pt modelId="{9459D667-A6EC-4429-A9A6-95ED19F5C699}">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Minuta do contrato</a:t>
          </a:r>
          <a:endParaRPr lang="pt-BR" sz="2400" dirty="0">
            <a:solidFill>
              <a:schemeClr val="tx2">
                <a:lumMod val="75000"/>
              </a:schemeClr>
            </a:solidFill>
          </a:endParaRPr>
        </a:p>
      </dgm:t>
    </dgm:pt>
    <dgm:pt modelId="{0030BF50-7C34-4114-9957-6728B16F3224}" type="parTrans" cxnId="{8D6BBB10-CAA7-4076-A819-CE1F665440AD}">
      <dgm:prSet/>
      <dgm:spPr/>
      <dgm:t>
        <a:bodyPr/>
        <a:lstStyle/>
        <a:p>
          <a:endParaRPr lang="pt-BR">
            <a:solidFill>
              <a:schemeClr val="tx2">
                <a:lumMod val="75000"/>
              </a:schemeClr>
            </a:solidFill>
          </a:endParaRPr>
        </a:p>
      </dgm:t>
    </dgm:pt>
    <dgm:pt modelId="{75042C17-7AD0-4D78-AE27-BED75A9B77FA}" type="sibTrans" cxnId="{8D6BBB10-CAA7-4076-A819-CE1F665440AD}">
      <dgm:prSet/>
      <dgm:spPr/>
      <dgm:t>
        <a:bodyPr/>
        <a:lstStyle/>
        <a:p>
          <a:endParaRPr lang="pt-BR">
            <a:solidFill>
              <a:schemeClr val="tx2">
                <a:lumMod val="75000"/>
              </a:schemeClr>
            </a:solidFill>
          </a:endParaRPr>
        </a:p>
      </dgm:t>
    </dgm:pt>
    <dgm:pt modelId="{A423AF4E-AB50-45B0-8532-F739D85173B0}">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Anexos</a:t>
          </a:r>
          <a:endParaRPr lang="pt-BR" sz="2400" dirty="0">
            <a:solidFill>
              <a:schemeClr val="tx2">
                <a:lumMod val="75000"/>
              </a:schemeClr>
            </a:solidFill>
          </a:endParaRPr>
        </a:p>
      </dgm:t>
    </dgm:pt>
    <dgm:pt modelId="{DB988151-D9B4-455B-8852-23ADDC818DA6}" type="parTrans" cxnId="{F8AC2EE0-B8CE-4B30-9B2C-59F0F5A2AF19}">
      <dgm:prSet/>
      <dgm:spPr/>
      <dgm:t>
        <a:bodyPr/>
        <a:lstStyle/>
        <a:p>
          <a:endParaRPr lang="pt-BR">
            <a:solidFill>
              <a:schemeClr val="tx2">
                <a:lumMod val="75000"/>
              </a:schemeClr>
            </a:solidFill>
          </a:endParaRPr>
        </a:p>
      </dgm:t>
    </dgm:pt>
    <dgm:pt modelId="{B4B831F9-B030-484D-A5DA-6CFAA03C4DA7}" type="sibTrans" cxnId="{F8AC2EE0-B8CE-4B30-9B2C-59F0F5A2AF19}">
      <dgm:prSet/>
      <dgm:spPr/>
      <dgm:t>
        <a:bodyPr/>
        <a:lstStyle/>
        <a:p>
          <a:endParaRPr lang="pt-BR">
            <a:solidFill>
              <a:schemeClr val="tx2">
                <a:lumMod val="75000"/>
              </a:schemeClr>
            </a:solidFill>
          </a:endParaRPr>
        </a:p>
      </dgm:t>
    </dgm:pt>
    <dgm:pt modelId="{B19C8170-BBFA-4205-A055-32ECAF7ECD53}" type="pres">
      <dgm:prSet presAssocID="{2A7A39CF-B10D-4665-93E5-04870440840B}" presName="vert0" presStyleCnt="0">
        <dgm:presLayoutVars>
          <dgm:dir/>
          <dgm:animOne val="branch"/>
          <dgm:animLvl val="lvl"/>
        </dgm:presLayoutVars>
      </dgm:prSet>
      <dgm:spPr/>
      <dgm:t>
        <a:bodyPr/>
        <a:lstStyle/>
        <a:p>
          <a:endParaRPr lang="pt-BR"/>
        </a:p>
      </dgm:t>
    </dgm:pt>
    <dgm:pt modelId="{B3640E66-FAA9-4DED-AACA-8F50A97636D2}" type="pres">
      <dgm:prSet presAssocID="{956FA695-017A-445D-B685-B4D66B59BA1A}" presName="thickLine" presStyleLbl="alignNode1" presStyleIdx="0" presStyleCnt="1" custLinFactNeighborY="-1384"/>
      <dgm:spPr/>
    </dgm:pt>
    <dgm:pt modelId="{B3E108D1-740B-4DF8-9AA3-F1FB7EC137E9}" type="pres">
      <dgm:prSet presAssocID="{956FA695-017A-445D-B685-B4D66B59BA1A}" presName="horz1" presStyleCnt="0"/>
      <dgm:spPr/>
    </dgm:pt>
    <dgm:pt modelId="{794347CE-DFAB-4EF7-953E-BB5C6537D948}" type="pres">
      <dgm:prSet presAssocID="{956FA695-017A-445D-B685-B4D66B59BA1A}" presName="tx1" presStyleLbl="revTx" presStyleIdx="0" presStyleCnt="5" custScaleX="250088"/>
      <dgm:spPr/>
      <dgm:t>
        <a:bodyPr/>
        <a:lstStyle/>
        <a:p>
          <a:endParaRPr lang="pt-BR"/>
        </a:p>
      </dgm:t>
    </dgm:pt>
    <dgm:pt modelId="{09A7DE78-9D6D-4D26-ACFE-A63291C05CBD}" type="pres">
      <dgm:prSet presAssocID="{956FA695-017A-445D-B685-B4D66B59BA1A}" presName="vert1" presStyleCnt="0"/>
      <dgm:spPr/>
    </dgm:pt>
    <dgm:pt modelId="{F71213DC-644C-409E-8CB8-4B96B1D58A19}" type="pres">
      <dgm:prSet presAssocID="{715EA732-8BCD-445A-9396-ACBF381E43E2}" presName="vertSpace2a" presStyleCnt="0"/>
      <dgm:spPr/>
    </dgm:pt>
    <dgm:pt modelId="{5DB0A627-8E66-4DFE-8F54-08B39577E31A}" type="pres">
      <dgm:prSet presAssocID="{715EA732-8BCD-445A-9396-ACBF381E43E2}" presName="horz2" presStyleCnt="0"/>
      <dgm:spPr/>
    </dgm:pt>
    <dgm:pt modelId="{6DD2D456-EC2F-4FD7-969A-D1E8D5887F3F}" type="pres">
      <dgm:prSet presAssocID="{715EA732-8BCD-445A-9396-ACBF381E43E2}" presName="horzSpace2" presStyleCnt="0"/>
      <dgm:spPr/>
    </dgm:pt>
    <dgm:pt modelId="{5D46A6D7-4DCD-4A58-BC68-1F196371BB7B}" type="pres">
      <dgm:prSet presAssocID="{715EA732-8BCD-445A-9396-ACBF381E43E2}" presName="tx2" presStyleLbl="revTx" presStyleIdx="1" presStyleCnt="5"/>
      <dgm:spPr/>
      <dgm:t>
        <a:bodyPr/>
        <a:lstStyle/>
        <a:p>
          <a:endParaRPr lang="pt-BR"/>
        </a:p>
      </dgm:t>
    </dgm:pt>
    <dgm:pt modelId="{78DF930E-7F01-463E-AD57-43227F34C7CC}" type="pres">
      <dgm:prSet presAssocID="{715EA732-8BCD-445A-9396-ACBF381E43E2}" presName="vert2" presStyleCnt="0"/>
      <dgm:spPr/>
    </dgm:pt>
    <dgm:pt modelId="{74C72870-A839-482E-8DD2-FDBDDFA8ED29}" type="pres">
      <dgm:prSet presAssocID="{715EA732-8BCD-445A-9396-ACBF381E43E2}" presName="thinLine2b" presStyleLbl="callout" presStyleIdx="0" presStyleCnt="4"/>
      <dgm:spPr/>
    </dgm:pt>
    <dgm:pt modelId="{89F7ACB8-3C4A-4034-AF59-4081CF2A8DCC}" type="pres">
      <dgm:prSet presAssocID="{715EA732-8BCD-445A-9396-ACBF381E43E2}" presName="vertSpace2b" presStyleCnt="0"/>
      <dgm:spPr/>
    </dgm:pt>
    <dgm:pt modelId="{CF4D62F1-ED45-48E1-958F-E64FDF9A673E}" type="pres">
      <dgm:prSet presAssocID="{F93CDF9E-6715-48BB-88C6-16F4FEAB75DC}" presName="horz2" presStyleCnt="0"/>
      <dgm:spPr/>
    </dgm:pt>
    <dgm:pt modelId="{145E5FA9-2521-4C52-8A7D-A26FD034BD34}" type="pres">
      <dgm:prSet presAssocID="{F93CDF9E-6715-48BB-88C6-16F4FEAB75DC}" presName="horzSpace2" presStyleCnt="0"/>
      <dgm:spPr/>
    </dgm:pt>
    <dgm:pt modelId="{DB0107D2-C73A-4A02-A7C4-FE6B65BA6916}" type="pres">
      <dgm:prSet presAssocID="{F93CDF9E-6715-48BB-88C6-16F4FEAB75DC}" presName="tx2" presStyleLbl="revTx" presStyleIdx="2" presStyleCnt="5"/>
      <dgm:spPr/>
      <dgm:t>
        <a:bodyPr/>
        <a:lstStyle/>
        <a:p>
          <a:endParaRPr lang="pt-BR"/>
        </a:p>
      </dgm:t>
    </dgm:pt>
    <dgm:pt modelId="{42EED0C3-2B4B-4568-9453-B68DC6E774CA}" type="pres">
      <dgm:prSet presAssocID="{F93CDF9E-6715-48BB-88C6-16F4FEAB75DC}" presName="vert2" presStyleCnt="0"/>
      <dgm:spPr/>
    </dgm:pt>
    <dgm:pt modelId="{CE47748A-818D-4521-AEAF-F8615D6529DF}" type="pres">
      <dgm:prSet presAssocID="{F93CDF9E-6715-48BB-88C6-16F4FEAB75DC}" presName="thinLine2b" presStyleLbl="callout" presStyleIdx="1" presStyleCnt="4"/>
      <dgm:spPr/>
    </dgm:pt>
    <dgm:pt modelId="{AB6446A7-161F-4B40-BA3A-67602B5C5B20}" type="pres">
      <dgm:prSet presAssocID="{F93CDF9E-6715-48BB-88C6-16F4FEAB75DC}" presName="vertSpace2b" presStyleCnt="0"/>
      <dgm:spPr/>
    </dgm:pt>
    <dgm:pt modelId="{CAF7164B-796B-44C6-A0FD-63567F89C755}" type="pres">
      <dgm:prSet presAssocID="{9459D667-A6EC-4429-A9A6-95ED19F5C699}" presName="horz2" presStyleCnt="0"/>
      <dgm:spPr/>
    </dgm:pt>
    <dgm:pt modelId="{33A006C8-FD26-4235-AB46-308396B85888}" type="pres">
      <dgm:prSet presAssocID="{9459D667-A6EC-4429-A9A6-95ED19F5C699}" presName="horzSpace2" presStyleCnt="0"/>
      <dgm:spPr/>
    </dgm:pt>
    <dgm:pt modelId="{CDD85212-2343-4AE2-B8DD-C85D6D0A4D09}" type="pres">
      <dgm:prSet presAssocID="{9459D667-A6EC-4429-A9A6-95ED19F5C699}" presName="tx2" presStyleLbl="revTx" presStyleIdx="3" presStyleCnt="5"/>
      <dgm:spPr/>
      <dgm:t>
        <a:bodyPr/>
        <a:lstStyle/>
        <a:p>
          <a:endParaRPr lang="pt-BR"/>
        </a:p>
      </dgm:t>
    </dgm:pt>
    <dgm:pt modelId="{79052E77-31B8-4DC0-90B7-41E3A01E2C08}" type="pres">
      <dgm:prSet presAssocID="{9459D667-A6EC-4429-A9A6-95ED19F5C699}" presName="vert2" presStyleCnt="0"/>
      <dgm:spPr/>
    </dgm:pt>
    <dgm:pt modelId="{8D05D543-29E4-4CD7-A922-96FDEC3F6D9F}" type="pres">
      <dgm:prSet presAssocID="{9459D667-A6EC-4429-A9A6-95ED19F5C699}" presName="thinLine2b" presStyleLbl="callout" presStyleIdx="2" presStyleCnt="4"/>
      <dgm:spPr/>
    </dgm:pt>
    <dgm:pt modelId="{6AB49457-39CC-4CB5-8A43-829ED1F82B64}" type="pres">
      <dgm:prSet presAssocID="{9459D667-A6EC-4429-A9A6-95ED19F5C699}" presName="vertSpace2b" presStyleCnt="0"/>
      <dgm:spPr/>
    </dgm:pt>
    <dgm:pt modelId="{7EB3CEEA-C911-4213-B0F5-4ED0879D84CB}" type="pres">
      <dgm:prSet presAssocID="{A423AF4E-AB50-45B0-8532-F739D85173B0}" presName="horz2" presStyleCnt="0"/>
      <dgm:spPr/>
    </dgm:pt>
    <dgm:pt modelId="{E80BCCC8-4210-4C03-A7D4-1D94F0CC45FE}" type="pres">
      <dgm:prSet presAssocID="{A423AF4E-AB50-45B0-8532-F739D85173B0}" presName="horzSpace2" presStyleCnt="0"/>
      <dgm:spPr/>
    </dgm:pt>
    <dgm:pt modelId="{09B7D81B-28E0-4738-8A92-48C5FB6A2FF1}" type="pres">
      <dgm:prSet presAssocID="{A423AF4E-AB50-45B0-8532-F739D85173B0}" presName="tx2" presStyleLbl="revTx" presStyleIdx="4" presStyleCnt="5"/>
      <dgm:spPr/>
      <dgm:t>
        <a:bodyPr/>
        <a:lstStyle/>
        <a:p>
          <a:endParaRPr lang="pt-BR"/>
        </a:p>
      </dgm:t>
    </dgm:pt>
    <dgm:pt modelId="{85807D83-5104-488B-8452-E1B2AE8669A3}" type="pres">
      <dgm:prSet presAssocID="{A423AF4E-AB50-45B0-8532-F739D85173B0}" presName="vert2" presStyleCnt="0"/>
      <dgm:spPr/>
    </dgm:pt>
    <dgm:pt modelId="{F6E9C233-C7D4-49CC-ABAF-B4C7C73B0A65}" type="pres">
      <dgm:prSet presAssocID="{A423AF4E-AB50-45B0-8532-F739D85173B0}" presName="thinLine2b" presStyleLbl="callout" presStyleIdx="3" presStyleCnt="4"/>
      <dgm:spPr/>
    </dgm:pt>
    <dgm:pt modelId="{EDFDAEF8-1958-4837-B660-6CF02ACBB9B7}" type="pres">
      <dgm:prSet presAssocID="{A423AF4E-AB50-45B0-8532-F739D85173B0}" presName="vertSpace2b" presStyleCnt="0"/>
      <dgm:spPr/>
    </dgm:pt>
  </dgm:ptLst>
  <dgm:cxnLst>
    <dgm:cxn modelId="{8F9655F8-0A26-498E-B5B7-DACD43EFAEE5}" type="presOf" srcId="{715EA732-8BCD-445A-9396-ACBF381E43E2}" destId="{5D46A6D7-4DCD-4A58-BC68-1F196371BB7B}" srcOrd="0" destOrd="0" presId="urn:microsoft.com/office/officeart/2008/layout/LinedList"/>
    <dgm:cxn modelId="{8D6BBB10-CAA7-4076-A819-CE1F665440AD}" srcId="{956FA695-017A-445D-B685-B4D66B59BA1A}" destId="{9459D667-A6EC-4429-A9A6-95ED19F5C699}" srcOrd="2" destOrd="0" parTransId="{0030BF50-7C34-4114-9957-6728B16F3224}" sibTransId="{75042C17-7AD0-4D78-AE27-BED75A9B77FA}"/>
    <dgm:cxn modelId="{67BA09C6-D82E-4192-ADF6-89FA98F27102}" srcId="{956FA695-017A-445D-B685-B4D66B59BA1A}" destId="{F93CDF9E-6715-48BB-88C6-16F4FEAB75DC}" srcOrd="1" destOrd="0" parTransId="{9DD26FEE-7666-48F0-9EC1-0FD8E6931577}" sibTransId="{F5FFEE9E-FA1A-4578-814C-CE2F71AEE8E0}"/>
    <dgm:cxn modelId="{5DB590AD-3681-4DD0-A9C9-3E41CC07CCFC}" srcId="{2A7A39CF-B10D-4665-93E5-04870440840B}" destId="{956FA695-017A-445D-B685-B4D66B59BA1A}" srcOrd="0" destOrd="0" parTransId="{F5DC93E6-AFD0-40C3-A8A6-DB49EE83E236}" sibTransId="{85510E8E-4EA5-4CA1-BF86-BDB5C690A184}"/>
    <dgm:cxn modelId="{C25750BE-565F-4104-96D5-C10A3EDF6CAE}" type="presOf" srcId="{956FA695-017A-445D-B685-B4D66B59BA1A}" destId="{794347CE-DFAB-4EF7-953E-BB5C6537D948}" srcOrd="0" destOrd="0" presId="urn:microsoft.com/office/officeart/2008/layout/LinedList"/>
    <dgm:cxn modelId="{56DC8A0D-BEFD-41B9-9C7F-A1CE58C9B497}" type="presOf" srcId="{2A7A39CF-B10D-4665-93E5-04870440840B}" destId="{B19C8170-BBFA-4205-A055-32ECAF7ECD53}" srcOrd="0" destOrd="0" presId="urn:microsoft.com/office/officeart/2008/layout/LinedList"/>
    <dgm:cxn modelId="{6DCBC572-8F2E-4C9F-BF52-EF024D395C19}" type="presOf" srcId="{9459D667-A6EC-4429-A9A6-95ED19F5C699}" destId="{CDD85212-2343-4AE2-B8DD-C85D6D0A4D09}" srcOrd="0" destOrd="0" presId="urn:microsoft.com/office/officeart/2008/layout/LinedList"/>
    <dgm:cxn modelId="{8D174C69-52B9-4780-9746-0963E5527E79}" srcId="{956FA695-017A-445D-B685-B4D66B59BA1A}" destId="{715EA732-8BCD-445A-9396-ACBF381E43E2}" srcOrd="0" destOrd="0" parTransId="{100A58BD-0574-450D-B634-C55EA4736300}" sibTransId="{D4E91911-13BF-4667-9392-1A34023E97B2}"/>
    <dgm:cxn modelId="{F8218E82-8420-4A39-B7A3-B19A2F60A62B}" type="presOf" srcId="{F93CDF9E-6715-48BB-88C6-16F4FEAB75DC}" destId="{DB0107D2-C73A-4A02-A7C4-FE6B65BA6916}" srcOrd="0" destOrd="0" presId="urn:microsoft.com/office/officeart/2008/layout/LinedList"/>
    <dgm:cxn modelId="{F8AC2EE0-B8CE-4B30-9B2C-59F0F5A2AF19}" srcId="{956FA695-017A-445D-B685-B4D66B59BA1A}" destId="{A423AF4E-AB50-45B0-8532-F739D85173B0}" srcOrd="3" destOrd="0" parTransId="{DB988151-D9B4-455B-8852-23ADDC818DA6}" sibTransId="{B4B831F9-B030-484D-A5DA-6CFAA03C4DA7}"/>
    <dgm:cxn modelId="{ADF6639D-CBC4-4D41-B33A-232270618A60}" type="presOf" srcId="{A423AF4E-AB50-45B0-8532-F739D85173B0}" destId="{09B7D81B-28E0-4738-8A92-48C5FB6A2FF1}" srcOrd="0" destOrd="0" presId="urn:microsoft.com/office/officeart/2008/layout/LinedList"/>
    <dgm:cxn modelId="{D2C122C9-92D4-4FF9-916E-F7BE59322E7B}" type="presParOf" srcId="{B19C8170-BBFA-4205-A055-32ECAF7ECD53}" destId="{B3640E66-FAA9-4DED-AACA-8F50A97636D2}" srcOrd="0" destOrd="0" presId="urn:microsoft.com/office/officeart/2008/layout/LinedList"/>
    <dgm:cxn modelId="{7E4503A2-08DF-425A-9702-C68006552D04}" type="presParOf" srcId="{B19C8170-BBFA-4205-A055-32ECAF7ECD53}" destId="{B3E108D1-740B-4DF8-9AA3-F1FB7EC137E9}" srcOrd="1" destOrd="0" presId="urn:microsoft.com/office/officeart/2008/layout/LinedList"/>
    <dgm:cxn modelId="{F4256CF2-58B4-4047-AA96-A11A2922B458}" type="presParOf" srcId="{B3E108D1-740B-4DF8-9AA3-F1FB7EC137E9}" destId="{794347CE-DFAB-4EF7-953E-BB5C6537D948}" srcOrd="0" destOrd="0" presId="urn:microsoft.com/office/officeart/2008/layout/LinedList"/>
    <dgm:cxn modelId="{96585F27-BF48-4522-BCD4-38234AC0199B}" type="presParOf" srcId="{B3E108D1-740B-4DF8-9AA3-F1FB7EC137E9}" destId="{09A7DE78-9D6D-4D26-ACFE-A63291C05CBD}" srcOrd="1" destOrd="0" presId="urn:microsoft.com/office/officeart/2008/layout/LinedList"/>
    <dgm:cxn modelId="{AE2097B1-9B3B-426A-BDF8-0FF5E25705E1}" type="presParOf" srcId="{09A7DE78-9D6D-4D26-ACFE-A63291C05CBD}" destId="{F71213DC-644C-409E-8CB8-4B96B1D58A19}" srcOrd="0" destOrd="0" presId="urn:microsoft.com/office/officeart/2008/layout/LinedList"/>
    <dgm:cxn modelId="{DDF0C180-84A8-46DA-A399-56EE2BBDBC6E}" type="presParOf" srcId="{09A7DE78-9D6D-4D26-ACFE-A63291C05CBD}" destId="{5DB0A627-8E66-4DFE-8F54-08B39577E31A}" srcOrd="1" destOrd="0" presId="urn:microsoft.com/office/officeart/2008/layout/LinedList"/>
    <dgm:cxn modelId="{C2B1FA7E-9EE1-4EFC-A818-13D77AC66D7B}" type="presParOf" srcId="{5DB0A627-8E66-4DFE-8F54-08B39577E31A}" destId="{6DD2D456-EC2F-4FD7-969A-D1E8D5887F3F}" srcOrd="0" destOrd="0" presId="urn:microsoft.com/office/officeart/2008/layout/LinedList"/>
    <dgm:cxn modelId="{7A1E26B9-3A15-4E88-B6A7-B2B50DA804C0}" type="presParOf" srcId="{5DB0A627-8E66-4DFE-8F54-08B39577E31A}" destId="{5D46A6D7-4DCD-4A58-BC68-1F196371BB7B}" srcOrd="1" destOrd="0" presId="urn:microsoft.com/office/officeart/2008/layout/LinedList"/>
    <dgm:cxn modelId="{D7B450F4-4790-40CA-93E1-BB8090356C30}" type="presParOf" srcId="{5DB0A627-8E66-4DFE-8F54-08B39577E31A}" destId="{78DF930E-7F01-463E-AD57-43227F34C7CC}" srcOrd="2" destOrd="0" presId="urn:microsoft.com/office/officeart/2008/layout/LinedList"/>
    <dgm:cxn modelId="{648E579D-EC2E-4682-ADCE-EE6871F0A659}" type="presParOf" srcId="{09A7DE78-9D6D-4D26-ACFE-A63291C05CBD}" destId="{74C72870-A839-482E-8DD2-FDBDDFA8ED29}" srcOrd="2" destOrd="0" presId="urn:microsoft.com/office/officeart/2008/layout/LinedList"/>
    <dgm:cxn modelId="{237645CC-C422-473C-A967-68F5CE8B146E}" type="presParOf" srcId="{09A7DE78-9D6D-4D26-ACFE-A63291C05CBD}" destId="{89F7ACB8-3C4A-4034-AF59-4081CF2A8DCC}" srcOrd="3" destOrd="0" presId="urn:microsoft.com/office/officeart/2008/layout/LinedList"/>
    <dgm:cxn modelId="{FEEF598E-9560-4AA3-BFA3-16F75B72C26A}" type="presParOf" srcId="{09A7DE78-9D6D-4D26-ACFE-A63291C05CBD}" destId="{CF4D62F1-ED45-48E1-958F-E64FDF9A673E}" srcOrd="4" destOrd="0" presId="urn:microsoft.com/office/officeart/2008/layout/LinedList"/>
    <dgm:cxn modelId="{B6788BBE-3E46-4D32-9D4D-7ADD50C6ECC6}" type="presParOf" srcId="{CF4D62F1-ED45-48E1-958F-E64FDF9A673E}" destId="{145E5FA9-2521-4C52-8A7D-A26FD034BD34}" srcOrd="0" destOrd="0" presId="urn:microsoft.com/office/officeart/2008/layout/LinedList"/>
    <dgm:cxn modelId="{C7F28511-31E1-49CB-AB2D-DC81532CA4B7}" type="presParOf" srcId="{CF4D62F1-ED45-48E1-958F-E64FDF9A673E}" destId="{DB0107D2-C73A-4A02-A7C4-FE6B65BA6916}" srcOrd="1" destOrd="0" presId="urn:microsoft.com/office/officeart/2008/layout/LinedList"/>
    <dgm:cxn modelId="{1E61A1B9-36D1-4694-8C10-2440770295B0}" type="presParOf" srcId="{CF4D62F1-ED45-48E1-958F-E64FDF9A673E}" destId="{42EED0C3-2B4B-4568-9453-B68DC6E774CA}" srcOrd="2" destOrd="0" presId="urn:microsoft.com/office/officeart/2008/layout/LinedList"/>
    <dgm:cxn modelId="{05FD0CB5-D95C-49CE-8152-34354BFEB35C}" type="presParOf" srcId="{09A7DE78-9D6D-4D26-ACFE-A63291C05CBD}" destId="{CE47748A-818D-4521-AEAF-F8615D6529DF}" srcOrd="5" destOrd="0" presId="urn:microsoft.com/office/officeart/2008/layout/LinedList"/>
    <dgm:cxn modelId="{53FE01F6-E000-450B-BB9F-3B6B331846D7}" type="presParOf" srcId="{09A7DE78-9D6D-4D26-ACFE-A63291C05CBD}" destId="{AB6446A7-161F-4B40-BA3A-67602B5C5B20}" srcOrd="6" destOrd="0" presId="urn:microsoft.com/office/officeart/2008/layout/LinedList"/>
    <dgm:cxn modelId="{1D6CE659-42FD-4A55-91F3-A7875C83904A}" type="presParOf" srcId="{09A7DE78-9D6D-4D26-ACFE-A63291C05CBD}" destId="{CAF7164B-796B-44C6-A0FD-63567F89C755}" srcOrd="7" destOrd="0" presId="urn:microsoft.com/office/officeart/2008/layout/LinedList"/>
    <dgm:cxn modelId="{30DBB2DF-7996-4B04-A34C-6868511841E8}" type="presParOf" srcId="{CAF7164B-796B-44C6-A0FD-63567F89C755}" destId="{33A006C8-FD26-4235-AB46-308396B85888}" srcOrd="0" destOrd="0" presId="urn:microsoft.com/office/officeart/2008/layout/LinedList"/>
    <dgm:cxn modelId="{726B23EA-AC88-4EB7-BB25-6B3DD72C4FFB}" type="presParOf" srcId="{CAF7164B-796B-44C6-A0FD-63567F89C755}" destId="{CDD85212-2343-4AE2-B8DD-C85D6D0A4D09}" srcOrd="1" destOrd="0" presId="urn:microsoft.com/office/officeart/2008/layout/LinedList"/>
    <dgm:cxn modelId="{2264D16E-7935-4731-A356-191BB4C1BF4D}" type="presParOf" srcId="{CAF7164B-796B-44C6-A0FD-63567F89C755}" destId="{79052E77-31B8-4DC0-90B7-41E3A01E2C08}" srcOrd="2" destOrd="0" presId="urn:microsoft.com/office/officeart/2008/layout/LinedList"/>
    <dgm:cxn modelId="{F17A40F6-017E-4F27-92F6-ED680F128734}" type="presParOf" srcId="{09A7DE78-9D6D-4D26-ACFE-A63291C05CBD}" destId="{8D05D543-29E4-4CD7-A922-96FDEC3F6D9F}" srcOrd="8" destOrd="0" presId="urn:microsoft.com/office/officeart/2008/layout/LinedList"/>
    <dgm:cxn modelId="{8DE3C946-8B05-46F4-A56D-5E4DE04EC618}" type="presParOf" srcId="{09A7DE78-9D6D-4D26-ACFE-A63291C05CBD}" destId="{6AB49457-39CC-4CB5-8A43-829ED1F82B64}" srcOrd="9" destOrd="0" presId="urn:microsoft.com/office/officeart/2008/layout/LinedList"/>
    <dgm:cxn modelId="{57E6AE0D-0E47-4965-B1E1-3AD1B8F5DEE1}" type="presParOf" srcId="{09A7DE78-9D6D-4D26-ACFE-A63291C05CBD}" destId="{7EB3CEEA-C911-4213-B0F5-4ED0879D84CB}" srcOrd="10" destOrd="0" presId="urn:microsoft.com/office/officeart/2008/layout/LinedList"/>
    <dgm:cxn modelId="{7E31435C-CC85-434D-9D24-907E535B49B5}" type="presParOf" srcId="{7EB3CEEA-C911-4213-B0F5-4ED0879D84CB}" destId="{E80BCCC8-4210-4C03-A7D4-1D94F0CC45FE}" srcOrd="0" destOrd="0" presId="urn:microsoft.com/office/officeart/2008/layout/LinedList"/>
    <dgm:cxn modelId="{C0A56C82-AC0D-4A1C-A40A-29F686F9BC9D}" type="presParOf" srcId="{7EB3CEEA-C911-4213-B0F5-4ED0879D84CB}" destId="{09B7D81B-28E0-4738-8A92-48C5FB6A2FF1}" srcOrd="1" destOrd="0" presId="urn:microsoft.com/office/officeart/2008/layout/LinedList"/>
    <dgm:cxn modelId="{2381291E-BA8A-4445-A3BC-509335BFEB53}" type="presParOf" srcId="{7EB3CEEA-C911-4213-B0F5-4ED0879D84CB}" destId="{85807D83-5104-488B-8452-E1B2AE8669A3}" srcOrd="2" destOrd="0" presId="urn:microsoft.com/office/officeart/2008/layout/LinedList"/>
    <dgm:cxn modelId="{682C189A-3495-4D73-BC56-944AEADFFB67}" type="presParOf" srcId="{09A7DE78-9D6D-4D26-ACFE-A63291C05CBD}" destId="{F6E9C233-C7D4-49CC-ABAF-B4C7C73B0A65}" srcOrd="11" destOrd="0" presId="urn:microsoft.com/office/officeart/2008/layout/LinedList"/>
    <dgm:cxn modelId="{439E73D1-B23E-4801-B505-E861748E6569}" type="presParOf" srcId="{09A7DE78-9D6D-4D26-ACFE-A63291C05CBD}" destId="{EDFDAEF8-1958-4837-B660-6CF02ACBB9B7}" srcOrd="12"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6F105F-B20E-4E0D-B709-53FC488092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EE03286B-85C3-48A7-B47C-7B015C1A28C4}">
      <dgm:prSet phldrT="[Texto]" custT="1"/>
      <dgm:spPr/>
      <dgm:t>
        <a:bodyPr/>
        <a:lstStyle/>
        <a:p>
          <a:r>
            <a:rPr lang="pt-BR" sz="2800" b="1" dirty="0">
              <a:solidFill>
                <a:schemeClr val="tx2">
                  <a:lumMod val="75000"/>
                </a:schemeClr>
              </a:solidFill>
              <a:latin typeface="Calibri Light" panose="020F0302020204030204" pitchFamily="34" charset="0"/>
            </a:rPr>
            <a:t>Jurisprudência da fase preparatória </a:t>
          </a:r>
        </a:p>
      </dgm:t>
    </dgm:pt>
    <dgm:pt modelId="{5A8B8218-2009-4F2B-BE97-8760C9643FEA}" type="parTrans" cxnId="{C2312F7C-200E-46D9-8E92-E3E32E856F3A}">
      <dgm:prSet/>
      <dgm:spPr/>
      <dgm:t>
        <a:bodyPr/>
        <a:lstStyle/>
        <a:p>
          <a:endParaRPr lang="pt-BR">
            <a:solidFill>
              <a:schemeClr val="tx2">
                <a:lumMod val="75000"/>
              </a:schemeClr>
            </a:solidFill>
            <a:latin typeface="Calibri Light" panose="020F0302020204030204" pitchFamily="34" charset="0"/>
          </a:endParaRPr>
        </a:p>
      </dgm:t>
    </dgm:pt>
    <dgm:pt modelId="{B774E79E-CBE0-4AE2-97E6-D033DAB76F51}" type="sibTrans" cxnId="{C2312F7C-200E-46D9-8E92-E3E32E856F3A}">
      <dgm:prSet/>
      <dgm:spPr/>
      <dgm:t>
        <a:bodyPr/>
        <a:lstStyle/>
        <a:p>
          <a:endParaRPr lang="pt-BR">
            <a:solidFill>
              <a:schemeClr val="tx2">
                <a:lumMod val="75000"/>
              </a:schemeClr>
            </a:solidFill>
            <a:latin typeface="Calibri Light" panose="020F0302020204030204" pitchFamily="34" charset="0"/>
          </a:endParaRPr>
        </a:p>
      </dgm:t>
    </dgm:pt>
    <dgm:pt modelId="{E4E32D52-9586-4580-AE22-496FE4CCFAE7}">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Jurisprudência do TCU, TCE-RJ, PGE-RJ</a:t>
          </a:r>
        </a:p>
      </dgm:t>
    </dgm:pt>
    <dgm:pt modelId="{DC0B5506-37F4-49FB-8460-A59FD2CA97DC}" type="parTrans" cxnId="{AB22945C-3556-4F72-811A-236AC5EE2D7F}">
      <dgm:prSet/>
      <dgm:spPr/>
      <dgm:t>
        <a:bodyPr/>
        <a:lstStyle/>
        <a:p>
          <a:endParaRPr lang="pt-BR">
            <a:solidFill>
              <a:schemeClr val="tx2">
                <a:lumMod val="75000"/>
              </a:schemeClr>
            </a:solidFill>
            <a:latin typeface="Calibri Light" panose="020F0302020204030204" pitchFamily="34" charset="0"/>
          </a:endParaRPr>
        </a:p>
      </dgm:t>
    </dgm:pt>
    <dgm:pt modelId="{1E7F5F0F-E5E1-4A88-8797-E6C3995E327E}" type="sibTrans" cxnId="{AB22945C-3556-4F72-811A-236AC5EE2D7F}">
      <dgm:prSet/>
      <dgm:spPr/>
      <dgm:t>
        <a:bodyPr/>
        <a:lstStyle/>
        <a:p>
          <a:endParaRPr lang="pt-BR">
            <a:solidFill>
              <a:schemeClr val="tx2">
                <a:lumMod val="75000"/>
              </a:schemeClr>
            </a:solidFill>
            <a:latin typeface="Calibri Light" panose="020F0302020204030204" pitchFamily="34" charset="0"/>
          </a:endParaRPr>
        </a:p>
      </dgm:t>
    </dgm:pt>
    <dgm:pt modelId="{086187C2-FA79-48A3-ABC5-7DD5F395A0F6}">
      <dgm:prSet phldrT="[Texto]" custT="1"/>
      <dgm:spPr/>
      <dgm:t>
        <a:bodyPr/>
        <a:lstStyle/>
        <a:p>
          <a:pPr>
            <a:buFont typeface="Arial" panose="020B0604020202020204" pitchFamily="34" charset="0"/>
            <a:buChar char="•"/>
          </a:pPr>
          <a:r>
            <a:rPr lang="pt-BR" sz="2400" dirty="0">
              <a:solidFill>
                <a:schemeClr val="tx2">
                  <a:lumMod val="75000"/>
                </a:schemeClr>
              </a:solidFill>
              <a:latin typeface="Calibri Light" panose="020F0302020204030204" pitchFamily="34" charset="0"/>
            </a:rPr>
            <a:t>Influências da jurisprudência na Lei 14.133/2021</a:t>
          </a:r>
        </a:p>
      </dgm:t>
    </dgm:pt>
    <dgm:pt modelId="{147A46E5-3713-4DF0-864A-DEA9C2A99061}" type="parTrans" cxnId="{6ED555E2-E963-43D4-B9A6-1BC0CE777A4C}">
      <dgm:prSet/>
      <dgm:spPr/>
      <dgm:t>
        <a:bodyPr/>
        <a:lstStyle/>
        <a:p>
          <a:endParaRPr lang="pt-BR">
            <a:solidFill>
              <a:schemeClr val="tx2">
                <a:lumMod val="75000"/>
              </a:schemeClr>
            </a:solidFill>
            <a:latin typeface="Calibri Light" panose="020F0302020204030204" pitchFamily="34" charset="0"/>
          </a:endParaRPr>
        </a:p>
      </dgm:t>
    </dgm:pt>
    <dgm:pt modelId="{5252A085-947E-42AB-A636-BF315598F928}" type="sibTrans" cxnId="{6ED555E2-E963-43D4-B9A6-1BC0CE777A4C}">
      <dgm:prSet/>
      <dgm:spPr/>
      <dgm:t>
        <a:bodyPr/>
        <a:lstStyle/>
        <a:p>
          <a:endParaRPr lang="pt-BR">
            <a:solidFill>
              <a:schemeClr val="tx2">
                <a:lumMod val="75000"/>
              </a:schemeClr>
            </a:solidFill>
            <a:latin typeface="Calibri Light" panose="020F0302020204030204" pitchFamily="34" charset="0"/>
          </a:endParaRPr>
        </a:p>
      </dgm:t>
    </dgm:pt>
    <dgm:pt modelId="{B69630BF-EF9A-4715-841F-72758C515FEA}" type="pres">
      <dgm:prSet presAssocID="{A56F105F-B20E-4E0D-B709-53FC48809243}" presName="vert0" presStyleCnt="0">
        <dgm:presLayoutVars>
          <dgm:dir/>
          <dgm:animOne val="branch"/>
          <dgm:animLvl val="lvl"/>
        </dgm:presLayoutVars>
      </dgm:prSet>
      <dgm:spPr/>
      <dgm:t>
        <a:bodyPr/>
        <a:lstStyle/>
        <a:p>
          <a:endParaRPr lang="pt-BR"/>
        </a:p>
      </dgm:t>
    </dgm:pt>
    <dgm:pt modelId="{DCEBF39E-B973-4ADC-9719-4BD817131A51}" type="pres">
      <dgm:prSet presAssocID="{EE03286B-85C3-48A7-B47C-7B015C1A28C4}" presName="thickLine" presStyleLbl="alignNode1" presStyleIdx="0" presStyleCnt="1"/>
      <dgm:spPr/>
    </dgm:pt>
    <dgm:pt modelId="{9BEC47CF-4E62-448A-8146-691B9D710C1B}" type="pres">
      <dgm:prSet presAssocID="{EE03286B-85C3-48A7-B47C-7B015C1A28C4}" presName="horz1" presStyleCnt="0"/>
      <dgm:spPr/>
    </dgm:pt>
    <dgm:pt modelId="{EF0F98FE-DB76-47AD-90BF-4F76043CC190}" type="pres">
      <dgm:prSet presAssocID="{EE03286B-85C3-48A7-B47C-7B015C1A28C4}" presName="tx1" presStyleLbl="revTx" presStyleIdx="0" presStyleCnt="3" custScaleX="286139"/>
      <dgm:spPr/>
      <dgm:t>
        <a:bodyPr/>
        <a:lstStyle/>
        <a:p>
          <a:endParaRPr lang="pt-BR"/>
        </a:p>
      </dgm:t>
    </dgm:pt>
    <dgm:pt modelId="{6E7A3DB7-961C-4C4C-8123-F725B91B6133}" type="pres">
      <dgm:prSet presAssocID="{EE03286B-85C3-48A7-B47C-7B015C1A28C4}" presName="vert1" presStyleCnt="0"/>
      <dgm:spPr/>
    </dgm:pt>
    <dgm:pt modelId="{F408EE92-D610-4ACA-913F-35F460B449D7}" type="pres">
      <dgm:prSet presAssocID="{E4E32D52-9586-4580-AE22-496FE4CCFAE7}" presName="vertSpace2a" presStyleCnt="0"/>
      <dgm:spPr/>
    </dgm:pt>
    <dgm:pt modelId="{0EE24FB3-A4FB-48C8-989A-01E5964584A9}" type="pres">
      <dgm:prSet presAssocID="{E4E32D52-9586-4580-AE22-496FE4CCFAE7}" presName="horz2" presStyleCnt="0"/>
      <dgm:spPr/>
    </dgm:pt>
    <dgm:pt modelId="{14479F82-12AE-4DC3-9B20-647A8E8D6FDC}" type="pres">
      <dgm:prSet presAssocID="{E4E32D52-9586-4580-AE22-496FE4CCFAE7}" presName="horzSpace2" presStyleCnt="0"/>
      <dgm:spPr/>
    </dgm:pt>
    <dgm:pt modelId="{EF23353A-45C8-4DC1-BE7D-7AB9558FFAD2}" type="pres">
      <dgm:prSet presAssocID="{E4E32D52-9586-4580-AE22-496FE4CCFAE7}" presName="tx2" presStyleLbl="revTx" presStyleIdx="1" presStyleCnt="3"/>
      <dgm:spPr/>
      <dgm:t>
        <a:bodyPr/>
        <a:lstStyle/>
        <a:p>
          <a:endParaRPr lang="pt-BR"/>
        </a:p>
      </dgm:t>
    </dgm:pt>
    <dgm:pt modelId="{EE4CFE56-7F0E-41A9-8396-651758B0784C}" type="pres">
      <dgm:prSet presAssocID="{E4E32D52-9586-4580-AE22-496FE4CCFAE7}" presName="vert2" presStyleCnt="0"/>
      <dgm:spPr/>
    </dgm:pt>
    <dgm:pt modelId="{34DBBAB4-E411-4570-A2BF-A36CB01F6918}" type="pres">
      <dgm:prSet presAssocID="{E4E32D52-9586-4580-AE22-496FE4CCFAE7}" presName="thinLine2b" presStyleLbl="callout" presStyleIdx="0" presStyleCnt="2"/>
      <dgm:spPr/>
    </dgm:pt>
    <dgm:pt modelId="{6571E3C7-76EC-4766-AD57-FE3FFBB33208}" type="pres">
      <dgm:prSet presAssocID="{E4E32D52-9586-4580-AE22-496FE4CCFAE7}" presName="vertSpace2b" presStyleCnt="0"/>
      <dgm:spPr/>
    </dgm:pt>
    <dgm:pt modelId="{C9CB263D-F922-4BF6-A962-C4B847B6B804}" type="pres">
      <dgm:prSet presAssocID="{086187C2-FA79-48A3-ABC5-7DD5F395A0F6}" presName="horz2" presStyleCnt="0"/>
      <dgm:spPr/>
    </dgm:pt>
    <dgm:pt modelId="{86C213CC-7985-4837-9DF3-1357E31485A8}" type="pres">
      <dgm:prSet presAssocID="{086187C2-FA79-48A3-ABC5-7DD5F395A0F6}" presName="horzSpace2" presStyleCnt="0"/>
      <dgm:spPr/>
    </dgm:pt>
    <dgm:pt modelId="{F8542444-E4AB-417A-86E9-F03C36F35A61}" type="pres">
      <dgm:prSet presAssocID="{086187C2-FA79-48A3-ABC5-7DD5F395A0F6}" presName="tx2" presStyleLbl="revTx" presStyleIdx="2" presStyleCnt="3"/>
      <dgm:spPr/>
      <dgm:t>
        <a:bodyPr/>
        <a:lstStyle/>
        <a:p>
          <a:endParaRPr lang="pt-BR"/>
        </a:p>
      </dgm:t>
    </dgm:pt>
    <dgm:pt modelId="{24AC6BB8-D1F8-4330-B13A-DDEC758A5F52}" type="pres">
      <dgm:prSet presAssocID="{086187C2-FA79-48A3-ABC5-7DD5F395A0F6}" presName="vert2" presStyleCnt="0"/>
      <dgm:spPr/>
    </dgm:pt>
    <dgm:pt modelId="{98ACA0F4-8B1A-45BB-9001-0BBBE9FEBC42}" type="pres">
      <dgm:prSet presAssocID="{086187C2-FA79-48A3-ABC5-7DD5F395A0F6}" presName="thinLine2b" presStyleLbl="callout" presStyleIdx="1" presStyleCnt="2"/>
      <dgm:spPr/>
    </dgm:pt>
    <dgm:pt modelId="{FA4CF44C-F382-4ACD-8EEA-04F1C4619A64}" type="pres">
      <dgm:prSet presAssocID="{086187C2-FA79-48A3-ABC5-7DD5F395A0F6}" presName="vertSpace2b" presStyleCnt="0"/>
      <dgm:spPr/>
    </dgm:pt>
  </dgm:ptLst>
  <dgm:cxnLst>
    <dgm:cxn modelId="{AABD5280-8BA2-49EF-9441-BCBBB4E6B7AE}" type="presOf" srcId="{086187C2-FA79-48A3-ABC5-7DD5F395A0F6}" destId="{F8542444-E4AB-417A-86E9-F03C36F35A61}" srcOrd="0" destOrd="0" presId="urn:microsoft.com/office/officeart/2008/layout/LinedList"/>
    <dgm:cxn modelId="{C2312F7C-200E-46D9-8E92-E3E32E856F3A}" srcId="{A56F105F-B20E-4E0D-B709-53FC48809243}" destId="{EE03286B-85C3-48A7-B47C-7B015C1A28C4}" srcOrd="0" destOrd="0" parTransId="{5A8B8218-2009-4F2B-BE97-8760C9643FEA}" sibTransId="{B774E79E-CBE0-4AE2-97E6-D033DAB76F51}"/>
    <dgm:cxn modelId="{A8A148A3-21C4-462C-8BDE-E79CC237F503}" type="presOf" srcId="{EE03286B-85C3-48A7-B47C-7B015C1A28C4}" destId="{EF0F98FE-DB76-47AD-90BF-4F76043CC190}" srcOrd="0" destOrd="0" presId="urn:microsoft.com/office/officeart/2008/layout/LinedList"/>
    <dgm:cxn modelId="{AB22945C-3556-4F72-811A-236AC5EE2D7F}" srcId="{EE03286B-85C3-48A7-B47C-7B015C1A28C4}" destId="{E4E32D52-9586-4580-AE22-496FE4CCFAE7}" srcOrd="0" destOrd="0" parTransId="{DC0B5506-37F4-49FB-8460-A59FD2CA97DC}" sibTransId="{1E7F5F0F-E5E1-4A88-8797-E6C3995E327E}"/>
    <dgm:cxn modelId="{7FD5920B-3908-441F-9641-B5B84AA0B1D5}" type="presOf" srcId="{E4E32D52-9586-4580-AE22-496FE4CCFAE7}" destId="{EF23353A-45C8-4DC1-BE7D-7AB9558FFAD2}" srcOrd="0" destOrd="0" presId="urn:microsoft.com/office/officeart/2008/layout/LinedList"/>
    <dgm:cxn modelId="{6ED555E2-E963-43D4-B9A6-1BC0CE777A4C}" srcId="{EE03286B-85C3-48A7-B47C-7B015C1A28C4}" destId="{086187C2-FA79-48A3-ABC5-7DD5F395A0F6}" srcOrd="1" destOrd="0" parTransId="{147A46E5-3713-4DF0-864A-DEA9C2A99061}" sibTransId="{5252A085-947E-42AB-A636-BF315598F928}"/>
    <dgm:cxn modelId="{F6CC43CB-2E39-408A-818E-36CEA9043D24}" type="presOf" srcId="{A56F105F-B20E-4E0D-B709-53FC48809243}" destId="{B69630BF-EF9A-4715-841F-72758C515FEA}" srcOrd="0" destOrd="0" presId="urn:microsoft.com/office/officeart/2008/layout/LinedList"/>
    <dgm:cxn modelId="{664C0B77-A28E-4014-AF1D-518C2C798227}" type="presParOf" srcId="{B69630BF-EF9A-4715-841F-72758C515FEA}" destId="{DCEBF39E-B973-4ADC-9719-4BD817131A51}" srcOrd="0" destOrd="0" presId="urn:microsoft.com/office/officeart/2008/layout/LinedList"/>
    <dgm:cxn modelId="{128459A9-BAB5-4150-AB53-66643F40CEB6}" type="presParOf" srcId="{B69630BF-EF9A-4715-841F-72758C515FEA}" destId="{9BEC47CF-4E62-448A-8146-691B9D710C1B}" srcOrd="1" destOrd="0" presId="urn:microsoft.com/office/officeart/2008/layout/LinedList"/>
    <dgm:cxn modelId="{2AE5D370-ACB5-4A70-8F1D-8E4709F61C44}" type="presParOf" srcId="{9BEC47CF-4E62-448A-8146-691B9D710C1B}" destId="{EF0F98FE-DB76-47AD-90BF-4F76043CC190}" srcOrd="0" destOrd="0" presId="urn:microsoft.com/office/officeart/2008/layout/LinedList"/>
    <dgm:cxn modelId="{DA656A4E-AB51-4214-A692-3553AF09B284}" type="presParOf" srcId="{9BEC47CF-4E62-448A-8146-691B9D710C1B}" destId="{6E7A3DB7-961C-4C4C-8123-F725B91B6133}" srcOrd="1" destOrd="0" presId="urn:microsoft.com/office/officeart/2008/layout/LinedList"/>
    <dgm:cxn modelId="{A402BF76-5CC5-4AF7-ADAC-359221A86734}" type="presParOf" srcId="{6E7A3DB7-961C-4C4C-8123-F725B91B6133}" destId="{F408EE92-D610-4ACA-913F-35F460B449D7}" srcOrd="0" destOrd="0" presId="urn:microsoft.com/office/officeart/2008/layout/LinedList"/>
    <dgm:cxn modelId="{46FC3D60-BE43-43CA-BF26-EB499188BD50}" type="presParOf" srcId="{6E7A3DB7-961C-4C4C-8123-F725B91B6133}" destId="{0EE24FB3-A4FB-48C8-989A-01E5964584A9}" srcOrd="1" destOrd="0" presId="urn:microsoft.com/office/officeart/2008/layout/LinedList"/>
    <dgm:cxn modelId="{4D194D16-AFAB-45EA-9F51-AE9524425F97}" type="presParOf" srcId="{0EE24FB3-A4FB-48C8-989A-01E5964584A9}" destId="{14479F82-12AE-4DC3-9B20-647A8E8D6FDC}" srcOrd="0" destOrd="0" presId="urn:microsoft.com/office/officeart/2008/layout/LinedList"/>
    <dgm:cxn modelId="{F2E34778-E6C7-4306-8D51-F72531C4E25D}" type="presParOf" srcId="{0EE24FB3-A4FB-48C8-989A-01E5964584A9}" destId="{EF23353A-45C8-4DC1-BE7D-7AB9558FFAD2}" srcOrd="1" destOrd="0" presId="urn:microsoft.com/office/officeart/2008/layout/LinedList"/>
    <dgm:cxn modelId="{4091FABA-4073-4AAD-978F-BB8F8748BBD5}" type="presParOf" srcId="{0EE24FB3-A4FB-48C8-989A-01E5964584A9}" destId="{EE4CFE56-7F0E-41A9-8396-651758B0784C}" srcOrd="2" destOrd="0" presId="urn:microsoft.com/office/officeart/2008/layout/LinedList"/>
    <dgm:cxn modelId="{1FDAEC58-4B61-48A0-8C38-C4F4AFFD40B2}" type="presParOf" srcId="{6E7A3DB7-961C-4C4C-8123-F725B91B6133}" destId="{34DBBAB4-E411-4570-A2BF-A36CB01F6918}" srcOrd="2" destOrd="0" presId="urn:microsoft.com/office/officeart/2008/layout/LinedList"/>
    <dgm:cxn modelId="{20A1C2CC-CA94-4124-A400-C5D8F5D8D8A7}" type="presParOf" srcId="{6E7A3DB7-961C-4C4C-8123-F725B91B6133}" destId="{6571E3C7-76EC-4766-AD57-FE3FFBB33208}" srcOrd="3" destOrd="0" presId="urn:microsoft.com/office/officeart/2008/layout/LinedList"/>
    <dgm:cxn modelId="{504B09A3-9885-49F9-985E-C6B9008CAB7A}" type="presParOf" srcId="{6E7A3DB7-961C-4C4C-8123-F725B91B6133}" destId="{C9CB263D-F922-4BF6-A962-C4B847B6B804}" srcOrd="4" destOrd="0" presId="urn:microsoft.com/office/officeart/2008/layout/LinedList"/>
    <dgm:cxn modelId="{8A0425B6-C563-4D9A-8332-9C5BAD9E9C2C}" type="presParOf" srcId="{C9CB263D-F922-4BF6-A962-C4B847B6B804}" destId="{86C213CC-7985-4837-9DF3-1357E31485A8}" srcOrd="0" destOrd="0" presId="urn:microsoft.com/office/officeart/2008/layout/LinedList"/>
    <dgm:cxn modelId="{6DAA048F-9B35-4812-B399-9C7C8E0F64A4}" type="presParOf" srcId="{C9CB263D-F922-4BF6-A962-C4B847B6B804}" destId="{F8542444-E4AB-417A-86E9-F03C36F35A61}" srcOrd="1" destOrd="0" presId="urn:microsoft.com/office/officeart/2008/layout/LinedList"/>
    <dgm:cxn modelId="{3019BE23-9BC4-4B6B-8DB2-F1AC02804E16}" type="presParOf" srcId="{C9CB263D-F922-4BF6-A962-C4B847B6B804}" destId="{24AC6BB8-D1F8-4330-B13A-DDEC758A5F52}" srcOrd="2" destOrd="0" presId="urn:microsoft.com/office/officeart/2008/layout/LinedList"/>
    <dgm:cxn modelId="{6C6FC7DA-FEFB-4D4B-AFA9-69B1C9900CBA}" type="presParOf" srcId="{6E7A3DB7-961C-4C4C-8123-F725B91B6133}" destId="{98ACA0F4-8B1A-45BB-9001-0BBBE9FEBC42}" srcOrd="5" destOrd="0" presId="urn:microsoft.com/office/officeart/2008/layout/LinedList"/>
    <dgm:cxn modelId="{BABF52F8-F580-4477-9AA4-9A7036A48972}" type="presParOf" srcId="{6E7A3DB7-961C-4C4C-8123-F725B91B6133}" destId="{FA4CF44C-F382-4ACD-8EEA-04F1C4619A64}" srcOrd="6"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FEE4B5-C1B7-4328-9411-4F6765DAAC2C}" type="doc">
      <dgm:prSet loTypeId="urn:microsoft.com/office/officeart/2005/8/layout/venn2" loCatId="relationship" qsTypeId="urn:microsoft.com/office/officeart/2005/8/quickstyle/3d3" qsCatId="3D" csTypeId="urn:microsoft.com/office/officeart/2005/8/colors/accent1_3" csCatId="accent1" phldr="1"/>
      <dgm:spPr/>
      <dgm:t>
        <a:bodyPr/>
        <a:lstStyle/>
        <a:p>
          <a:endParaRPr lang="pt-BR"/>
        </a:p>
      </dgm:t>
    </dgm:pt>
    <dgm:pt modelId="{09F226EE-2FC0-401C-A623-7B27A4846917}">
      <dgm:prSet phldrT="[Texto]"/>
      <dgm:spPr/>
      <dgm:t>
        <a:bodyPr/>
        <a:lstStyle/>
        <a:p>
          <a:r>
            <a:rPr lang="pt-BR" b="1" dirty="0">
              <a:solidFill>
                <a:schemeClr val="accent1">
                  <a:lumMod val="20000"/>
                  <a:lumOff val="80000"/>
                </a:schemeClr>
              </a:solidFill>
            </a:rPr>
            <a:t>Família</a:t>
          </a:r>
        </a:p>
      </dgm:t>
    </dgm:pt>
    <dgm:pt modelId="{B534F519-DE1B-497D-8006-CF6457D429CB}" type="parTrans" cxnId="{BA78F829-E2AB-449B-BB45-95D5664985D7}">
      <dgm:prSet/>
      <dgm:spPr/>
      <dgm:t>
        <a:bodyPr/>
        <a:lstStyle/>
        <a:p>
          <a:endParaRPr lang="pt-BR"/>
        </a:p>
      </dgm:t>
    </dgm:pt>
    <dgm:pt modelId="{9AAE95CA-6F04-4ECB-B7C6-6804579B8FE5}" type="sibTrans" cxnId="{BA78F829-E2AB-449B-BB45-95D5664985D7}">
      <dgm:prSet/>
      <dgm:spPr/>
      <dgm:t>
        <a:bodyPr/>
        <a:lstStyle/>
        <a:p>
          <a:endParaRPr lang="pt-BR"/>
        </a:p>
      </dgm:t>
    </dgm:pt>
    <dgm:pt modelId="{5F2C6C80-1070-4535-B840-FA85E30AF26D}">
      <dgm:prSet phldrT="[Texto]"/>
      <dgm:spPr/>
      <dgm:t>
        <a:bodyPr/>
        <a:lstStyle/>
        <a:p>
          <a:r>
            <a:rPr lang="pt-BR" b="1" dirty="0">
              <a:solidFill>
                <a:schemeClr val="accent1">
                  <a:lumMod val="20000"/>
                  <a:lumOff val="80000"/>
                </a:schemeClr>
              </a:solidFill>
            </a:rPr>
            <a:t>Classe</a:t>
          </a:r>
        </a:p>
      </dgm:t>
    </dgm:pt>
    <dgm:pt modelId="{86E3E579-3ABE-45DC-A56B-8FD95CEC13A0}" type="parTrans" cxnId="{3B9A8A33-3CF9-4684-9359-85E87FD341EC}">
      <dgm:prSet/>
      <dgm:spPr/>
      <dgm:t>
        <a:bodyPr/>
        <a:lstStyle/>
        <a:p>
          <a:endParaRPr lang="pt-BR"/>
        </a:p>
      </dgm:t>
    </dgm:pt>
    <dgm:pt modelId="{13858E57-0403-4AFF-BC69-38668471C260}" type="sibTrans" cxnId="{3B9A8A33-3CF9-4684-9359-85E87FD341EC}">
      <dgm:prSet/>
      <dgm:spPr/>
      <dgm:t>
        <a:bodyPr/>
        <a:lstStyle/>
        <a:p>
          <a:endParaRPr lang="pt-BR"/>
        </a:p>
      </dgm:t>
    </dgm:pt>
    <dgm:pt modelId="{2DC2D351-C46C-45C9-8507-3EE2871F834B}">
      <dgm:prSet phldrT="[Texto]"/>
      <dgm:spPr/>
      <dgm:t>
        <a:bodyPr/>
        <a:lstStyle/>
        <a:p>
          <a:r>
            <a:rPr lang="pt-BR" b="1" dirty="0">
              <a:solidFill>
                <a:schemeClr val="accent1">
                  <a:lumMod val="20000"/>
                  <a:lumOff val="80000"/>
                </a:schemeClr>
              </a:solidFill>
            </a:rPr>
            <a:t>Artigo</a:t>
          </a:r>
        </a:p>
      </dgm:t>
    </dgm:pt>
    <dgm:pt modelId="{D353A9EC-26A6-4A9A-B28C-995F5DFC167C}" type="parTrans" cxnId="{F1E16FB4-1ADF-47D8-B0F1-B999C857E485}">
      <dgm:prSet/>
      <dgm:spPr/>
      <dgm:t>
        <a:bodyPr/>
        <a:lstStyle/>
        <a:p>
          <a:endParaRPr lang="pt-BR"/>
        </a:p>
      </dgm:t>
    </dgm:pt>
    <dgm:pt modelId="{5ADD2948-96E8-4DE3-AD77-273A5E8FC40E}" type="sibTrans" cxnId="{F1E16FB4-1ADF-47D8-B0F1-B999C857E485}">
      <dgm:prSet/>
      <dgm:spPr/>
      <dgm:t>
        <a:bodyPr/>
        <a:lstStyle/>
        <a:p>
          <a:endParaRPr lang="pt-BR"/>
        </a:p>
      </dgm:t>
    </dgm:pt>
    <dgm:pt modelId="{B328B7B5-3AC8-4CFF-8D73-3E89EF28F1CB}">
      <dgm:prSet phldrT="[Texto]"/>
      <dgm:spPr/>
      <dgm:t>
        <a:bodyPr/>
        <a:lstStyle/>
        <a:p>
          <a:r>
            <a:rPr lang="pt-BR" b="1" dirty="0">
              <a:solidFill>
                <a:srgbClr val="002060"/>
              </a:solidFill>
            </a:rPr>
            <a:t>Item</a:t>
          </a:r>
        </a:p>
      </dgm:t>
    </dgm:pt>
    <dgm:pt modelId="{7F704A13-5FFD-4192-B4F2-A5925B13CB47}" type="parTrans" cxnId="{62B06DEA-A30D-4112-81A4-26AFBFCD962A}">
      <dgm:prSet/>
      <dgm:spPr/>
      <dgm:t>
        <a:bodyPr/>
        <a:lstStyle/>
        <a:p>
          <a:endParaRPr lang="pt-BR"/>
        </a:p>
      </dgm:t>
    </dgm:pt>
    <dgm:pt modelId="{1C59EB96-47AC-4722-AD06-077B0C1791BE}" type="sibTrans" cxnId="{62B06DEA-A30D-4112-81A4-26AFBFCD962A}">
      <dgm:prSet/>
      <dgm:spPr/>
      <dgm:t>
        <a:bodyPr/>
        <a:lstStyle/>
        <a:p>
          <a:endParaRPr lang="pt-BR"/>
        </a:p>
      </dgm:t>
    </dgm:pt>
    <dgm:pt modelId="{4CE8910E-C015-4FA9-BC06-1829A33DA488}" type="pres">
      <dgm:prSet presAssocID="{BAFEE4B5-C1B7-4328-9411-4F6765DAAC2C}" presName="Name0" presStyleCnt="0">
        <dgm:presLayoutVars>
          <dgm:chMax val="7"/>
          <dgm:resizeHandles val="exact"/>
        </dgm:presLayoutVars>
      </dgm:prSet>
      <dgm:spPr/>
      <dgm:t>
        <a:bodyPr/>
        <a:lstStyle/>
        <a:p>
          <a:endParaRPr lang="pt-BR"/>
        </a:p>
      </dgm:t>
    </dgm:pt>
    <dgm:pt modelId="{3025C567-E575-461A-B829-B9B10D5ECB62}" type="pres">
      <dgm:prSet presAssocID="{BAFEE4B5-C1B7-4328-9411-4F6765DAAC2C}" presName="comp1" presStyleCnt="0"/>
      <dgm:spPr/>
    </dgm:pt>
    <dgm:pt modelId="{824F6526-57D1-4808-8986-8C943FCB2769}" type="pres">
      <dgm:prSet presAssocID="{BAFEE4B5-C1B7-4328-9411-4F6765DAAC2C}" presName="circle1" presStyleLbl="node1" presStyleIdx="0" presStyleCnt="4"/>
      <dgm:spPr/>
      <dgm:t>
        <a:bodyPr/>
        <a:lstStyle/>
        <a:p>
          <a:endParaRPr lang="pt-BR"/>
        </a:p>
      </dgm:t>
    </dgm:pt>
    <dgm:pt modelId="{4411A598-D034-402B-9282-0C329DD2F1FC}" type="pres">
      <dgm:prSet presAssocID="{BAFEE4B5-C1B7-4328-9411-4F6765DAAC2C}" presName="c1text" presStyleLbl="node1" presStyleIdx="0" presStyleCnt="4">
        <dgm:presLayoutVars>
          <dgm:bulletEnabled val="1"/>
        </dgm:presLayoutVars>
      </dgm:prSet>
      <dgm:spPr/>
      <dgm:t>
        <a:bodyPr/>
        <a:lstStyle/>
        <a:p>
          <a:endParaRPr lang="pt-BR"/>
        </a:p>
      </dgm:t>
    </dgm:pt>
    <dgm:pt modelId="{C6D43BB8-1408-405E-9A85-B47AB597F47E}" type="pres">
      <dgm:prSet presAssocID="{BAFEE4B5-C1B7-4328-9411-4F6765DAAC2C}" presName="comp2" presStyleCnt="0"/>
      <dgm:spPr/>
    </dgm:pt>
    <dgm:pt modelId="{DC97D37E-63EF-4158-A0A5-6CAE11994667}" type="pres">
      <dgm:prSet presAssocID="{BAFEE4B5-C1B7-4328-9411-4F6765DAAC2C}" presName="circle2" presStyleLbl="node1" presStyleIdx="1" presStyleCnt="4"/>
      <dgm:spPr/>
      <dgm:t>
        <a:bodyPr/>
        <a:lstStyle/>
        <a:p>
          <a:endParaRPr lang="pt-BR"/>
        </a:p>
      </dgm:t>
    </dgm:pt>
    <dgm:pt modelId="{EA72FBB7-7E7D-45F9-A1EB-EAE041C82C53}" type="pres">
      <dgm:prSet presAssocID="{BAFEE4B5-C1B7-4328-9411-4F6765DAAC2C}" presName="c2text" presStyleLbl="node1" presStyleIdx="1" presStyleCnt="4">
        <dgm:presLayoutVars>
          <dgm:bulletEnabled val="1"/>
        </dgm:presLayoutVars>
      </dgm:prSet>
      <dgm:spPr/>
      <dgm:t>
        <a:bodyPr/>
        <a:lstStyle/>
        <a:p>
          <a:endParaRPr lang="pt-BR"/>
        </a:p>
      </dgm:t>
    </dgm:pt>
    <dgm:pt modelId="{E0170AFB-5FB0-4963-8357-430B7160566B}" type="pres">
      <dgm:prSet presAssocID="{BAFEE4B5-C1B7-4328-9411-4F6765DAAC2C}" presName="comp3" presStyleCnt="0"/>
      <dgm:spPr/>
    </dgm:pt>
    <dgm:pt modelId="{3BB3FFCE-3D6B-4FA7-B018-73187F2947CA}" type="pres">
      <dgm:prSet presAssocID="{BAFEE4B5-C1B7-4328-9411-4F6765DAAC2C}" presName="circle3" presStyleLbl="node1" presStyleIdx="2" presStyleCnt="4"/>
      <dgm:spPr/>
      <dgm:t>
        <a:bodyPr/>
        <a:lstStyle/>
        <a:p>
          <a:endParaRPr lang="pt-BR"/>
        </a:p>
      </dgm:t>
    </dgm:pt>
    <dgm:pt modelId="{AAC31F50-77FD-4195-8C00-8124475982E1}" type="pres">
      <dgm:prSet presAssocID="{BAFEE4B5-C1B7-4328-9411-4F6765DAAC2C}" presName="c3text" presStyleLbl="node1" presStyleIdx="2" presStyleCnt="4">
        <dgm:presLayoutVars>
          <dgm:bulletEnabled val="1"/>
        </dgm:presLayoutVars>
      </dgm:prSet>
      <dgm:spPr/>
      <dgm:t>
        <a:bodyPr/>
        <a:lstStyle/>
        <a:p>
          <a:endParaRPr lang="pt-BR"/>
        </a:p>
      </dgm:t>
    </dgm:pt>
    <dgm:pt modelId="{BAD721FA-7EAF-4D39-A35E-974061C56061}" type="pres">
      <dgm:prSet presAssocID="{BAFEE4B5-C1B7-4328-9411-4F6765DAAC2C}" presName="comp4" presStyleCnt="0"/>
      <dgm:spPr/>
    </dgm:pt>
    <dgm:pt modelId="{9F6C18B0-BB87-40EB-9DF0-80B83F3EAF21}" type="pres">
      <dgm:prSet presAssocID="{BAFEE4B5-C1B7-4328-9411-4F6765DAAC2C}" presName="circle4" presStyleLbl="node1" presStyleIdx="3" presStyleCnt="4"/>
      <dgm:spPr/>
      <dgm:t>
        <a:bodyPr/>
        <a:lstStyle/>
        <a:p>
          <a:endParaRPr lang="pt-BR"/>
        </a:p>
      </dgm:t>
    </dgm:pt>
    <dgm:pt modelId="{70E6B5EB-7B2B-4469-904C-BAD71D14AB01}" type="pres">
      <dgm:prSet presAssocID="{BAFEE4B5-C1B7-4328-9411-4F6765DAAC2C}" presName="c4text" presStyleLbl="node1" presStyleIdx="3" presStyleCnt="4">
        <dgm:presLayoutVars>
          <dgm:bulletEnabled val="1"/>
        </dgm:presLayoutVars>
      </dgm:prSet>
      <dgm:spPr/>
      <dgm:t>
        <a:bodyPr/>
        <a:lstStyle/>
        <a:p>
          <a:endParaRPr lang="pt-BR"/>
        </a:p>
      </dgm:t>
    </dgm:pt>
  </dgm:ptLst>
  <dgm:cxnLst>
    <dgm:cxn modelId="{7B19D3E9-DB6C-4D16-8834-45CFC7D2B616}" type="presOf" srcId="{2DC2D351-C46C-45C9-8507-3EE2871F834B}" destId="{3BB3FFCE-3D6B-4FA7-B018-73187F2947CA}" srcOrd="0" destOrd="0" presId="urn:microsoft.com/office/officeart/2005/8/layout/venn2"/>
    <dgm:cxn modelId="{7E17B9AD-43B6-4E52-B814-C4E55FAE8CBE}" type="presOf" srcId="{B328B7B5-3AC8-4CFF-8D73-3E89EF28F1CB}" destId="{70E6B5EB-7B2B-4469-904C-BAD71D14AB01}" srcOrd="1" destOrd="0" presId="urn:microsoft.com/office/officeart/2005/8/layout/venn2"/>
    <dgm:cxn modelId="{3B9A8A33-3CF9-4684-9359-85E87FD341EC}" srcId="{BAFEE4B5-C1B7-4328-9411-4F6765DAAC2C}" destId="{5F2C6C80-1070-4535-B840-FA85E30AF26D}" srcOrd="1" destOrd="0" parTransId="{86E3E579-3ABE-45DC-A56B-8FD95CEC13A0}" sibTransId="{13858E57-0403-4AFF-BC69-38668471C260}"/>
    <dgm:cxn modelId="{F1E16FB4-1ADF-47D8-B0F1-B999C857E485}" srcId="{BAFEE4B5-C1B7-4328-9411-4F6765DAAC2C}" destId="{2DC2D351-C46C-45C9-8507-3EE2871F834B}" srcOrd="2" destOrd="0" parTransId="{D353A9EC-26A6-4A9A-B28C-995F5DFC167C}" sibTransId="{5ADD2948-96E8-4DE3-AD77-273A5E8FC40E}"/>
    <dgm:cxn modelId="{3AC3A317-87C6-465D-AFC1-D4563AB50F78}" type="presOf" srcId="{2DC2D351-C46C-45C9-8507-3EE2871F834B}" destId="{AAC31F50-77FD-4195-8C00-8124475982E1}" srcOrd="1" destOrd="0" presId="urn:microsoft.com/office/officeart/2005/8/layout/venn2"/>
    <dgm:cxn modelId="{52AAF2D8-72B4-42DD-BF72-1F5B8657D877}" type="presOf" srcId="{5F2C6C80-1070-4535-B840-FA85E30AF26D}" destId="{EA72FBB7-7E7D-45F9-A1EB-EAE041C82C53}" srcOrd="1" destOrd="0" presId="urn:microsoft.com/office/officeart/2005/8/layout/venn2"/>
    <dgm:cxn modelId="{06CEF41D-CCFD-423E-BDED-845FD6E9A29B}" type="presOf" srcId="{BAFEE4B5-C1B7-4328-9411-4F6765DAAC2C}" destId="{4CE8910E-C015-4FA9-BC06-1829A33DA488}" srcOrd="0" destOrd="0" presId="urn:microsoft.com/office/officeart/2005/8/layout/venn2"/>
    <dgm:cxn modelId="{7E669C9F-91D2-421C-9A53-E3D7DCD93658}" type="presOf" srcId="{09F226EE-2FC0-401C-A623-7B27A4846917}" destId="{4411A598-D034-402B-9282-0C329DD2F1FC}" srcOrd="1" destOrd="0" presId="urn:microsoft.com/office/officeart/2005/8/layout/venn2"/>
    <dgm:cxn modelId="{62B06DEA-A30D-4112-81A4-26AFBFCD962A}" srcId="{BAFEE4B5-C1B7-4328-9411-4F6765DAAC2C}" destId="{B328B7B5-3AC8-4CFF-8D73-3E89EF28F1CB}" srcOrd="3" destOrd="0" parTransId="{7F704A13-5FFD-4192-B4F2-A5925B13CB47}" sibTransId="{1C59EB96-47AC-4722-AD06-077B0C1791BE}"/>
    <dgm:cxn modelId="{ED3890B0-550B-493F-8CC2-C5E0A64365F2}" type="presOf" srcId="{09F226EE-2FC0-401C-A623-7B27A4846917}" destId="{824F6526-57D1-4808-8986-8C943FCB2769}" srcOrd="0" destOrd="0" presId="urn:microsoft.com/office/officeart/2005/8/layout/venn2"/>
    <dgm:cxn modelId="{21FB1448-09F3-472E-B644-617DFA49D384}" type="presOf" srcId="{B328B7B5-3AC8-4CFF-8D73-3E89EF28F1CB}" destId="{9F6C18B0-BB87-40EB-9DF0-80B83F3EAF21}" srcOrd="0" destOrd="0" presId="urn:microsoft.com/office/officeart/2005/8/layout/venn2"/>
    <dgm:cxn modelId="{BA78F829-E2AB-449B-BB45-95D5664985D7}" srcId="{BAFEE4B5-C1B7-4328-9411-4F6765DAAC2C}" destId="{09F226EE-2FC0-401C-A623-7B27A4846917}" srcOrd="0" destOrd="0" parTransId="{B534F519-DE1B-497D-8006-CF6457D429CB}" sibTransId="{9AAE95CA-6F04-4ECB-B7C6-6804579B8FE5}"/>
    <dgm:cxn modelId="{2B5D5185-1F50-4093-818C-DE7F86AE8CBF}" type="presOf" srcId="{5F2C6C80-1070-4535-B840-FA85E30AF26D}" destId="{DC97D37E-63EF-4158-A0A5-6CAE11994667}" srcOrd="0" destOrd="0" presId="urn:microsoft.com/office/officeart/2005/8/layout/venn2"/>
    <dgm:cxn modelId="{36E42BF8-B44D-4219-A66E-05C96561D3EA}" type="presParOf" srcId="{4CE8910E-C015-4FA9-BC06-1829A33DA488}" destId="{3025C567-E575-461A-B829-B9B10D5ECB62}" srcOrd="0" destOrd="0" presId="urn:microsoft.com/office/officeart/2005/8/layout/venn2"/>
    <dgm:cxn modelId="{0628B5FF-D6E0-4124-A089-BCFC8E0DC79D}" type="presParOf" srcId="{3025C567-E575-461A-B829-B9B10D5ECB62}" destId="{824F6526-57D1-4808-8986-8C943FCB2769}" srcOrd="0" destOrd="0" presId="urn:microsoft.com/office/officeart/2005/8/layout/venn2"/>
    <dgm:cxn modelId="{2AC61B91-D683-4209-B510-6B37FD5A6FA1}" type="presParOf" srcId="{3025C567-E575-461A-B829-B9B10D5ECB62}" destId="{4411A598-D034-402B-9282-0C329DD2F1FC}" srcOrd="1" destOrd="0" presId="urn:microsoft.com/office/officeart/2005/8/layout/venn2"/>
    <dgm:cxn modelId="{A196229D-EA8C-4AD8-9631-78D76373DD31}" type="presParOf" srcId="{4CE8910E-C015-4FA9-BC06-1829A33DA488}" destId="{C6D43BB8-1408-405E-9A85-B47AB597F47E}" srcOrd="1" destOrd="0" presId="urn:microsoft.com/office/officeart/2005/8/layout/venn2"/>
    <dgm:cxn modelId="{A6B146BF-A9E2-4C63-8AEE-A62C0C1B5A29}" type="presParOf" srcId="{C6D43BB8-1408-405E-9A85-B47AB597F47E}" destId="{DC97D37E-63EF-4158-A0A5-6CAE11994667}" srcOrd="0" destOrd="0" presId="urn:microsoft.com/office/officeart/2005/8/layout/venn2"/>
    <dgm:cxn modelId="{F32D659E-CE36-4FCF-96E2-CA8F9F27A9C3}" type="presParOf" srcId="{C6D43BB8-1408-405E-9A85-B47AB597F47E}" destId="{EA72FBB7-7E7D-45F9-A1EB-EAE041C82C53}" srcOrd="1" destOrd="0" presId="urn:microsoft.com/office/officeart/2005/8/layout/venn2"/>
    <dgm:cxn modelId="{E30D0B2F-9F1B-4DDB-90F7-935354B2AD4B}" type="presParOf" srcId="{4CE8910E-C015-4FA9-BC06-1829A33DA488}" destId="{E0170AFB-5FB0-4963-8357-430B7160566B}" srcOrd="2" destOrd="0" presId="urn:microsoft.com/office/officeart/2005/8/layout/venn2"/>
    <dgm:cxn modelId="{6BCE886B-7A84-4FF6-A364-E508C72DFEBD}" type="presParOf" srcId="{E0170AFB-5FB0-4963-8357-430B7160566B}" destId="{3BB3FFCE-3D6B-4FA7-B018-73187F2947CA}" srcOrd="0" destOrd="0" presId="urn:microsoft.com/office/officeart/2005/8/layout/venn2"/>
    <dgm:cxn modelId="{47B40F9A-110B-40FA-A27D-A9E22068C10B}" type="presParOf" srcId="{E0170AFB-5FB0-4963-8357-430B7160566B}" destId="{AAC31F50-77FD-4195-8C00-8124475982E1}" srcOrd="1" destOrd="0" presId="urn:microsoft.com/office/officeart/2005/8/layout/venn2"/>
    <dgm:cxn modelId="{317C0A56-3CCC-4E68-9A07-785D089277E3}" type="presParOf" srcId="{4CE8910E-C015-4FA9-BC06-1829A33DA488}" destId="{BAD721FA-7EAF-4D39-A35E-974061C56061}" srcOrd="3" destOrd="0" presId="urn:microsoft.com/office/officeart/2005/8/layout/venn2"/>
    <dgm:cxn modelId="{C82D851F-F600-431F-A0B5-8E5EEF838DE2}" type="presParOf" srcId="{BAD721FA-7EAF-4D39-A35E-974061C56061}" destId="{9F6C18B0-BB87-40EB-9DF0-80B83F3EAF21}" srcOrd="0" destOrd="0" presId="urn:microsoft.com/office/officeart/2005/8/layout/venn2"/>
    <dgm:cxn modelId="{3C110B3B-7F5E-44E6-9A91-3A505E870C6B}" type="presParOf" srcId="{BAD721FA-7EAF-4D39-A35E-974061C56061}" destId="{70E6B5EB-7B2B-4469-904C-BAD71D14AB01}"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FEE4B5-C1B7-4328-9411-4F6765DAAC2C}" type="doc">
      <dgm:prSet loTypeId="urn:microsoft.com/office/officeart/2005/8/layout/venn2" loCatId="relationship" qsTypeId="urn:microsoft.com/office/officeart/2005/8/quickstyle/3d3" qsCatId="3D" csTypeId="urn:microsoft.com/office/officeart/2005/8/colors/accent1_3" csCatId="accent1" phldr="1"/>
      <dgm:spPr/>
      <dgm:t>
        <a:bodyPr/>
        <a:lstStyle/>
        <a:p>
          <a:endParaRPr lang="pt-BR"/>
        </a:p>
      </dgm:t>
    </dgm:pt>
    <dgm:pt modelId="{09F226EE-2FC0-401C-A623-7B27A4846917}">
      <dgm:prSet phldrT="[Texto]"/>
      <dgm:spPr/>
      <dgm:t>
        <a:bodyPr/>
        <a:lstStyle/>
        <a:p>
          <a:r>
            <a:rPr lang="pt-BR" b="1" dirty="0">
              <a:solidFill>
                <a:schemeClr val="accent1">
                  <a:lumMod val="20000"/>
                  <a:lumOff val="80000"/>
                </a:schemeClr>
              </a:solidFill>
            </a:rPr>
            <a:t>Família</a:t>
          </a:r>
        </a:p>
      </dgm:t>
    </dgm:pt>
    <dgm:pt modelId="{B534F519-DE1B-497D-8006-CF6457D429CB}" type="parTrans" cxnId="{BA78F829-E2AB-449B-BB45-95D5664985D7}">
      <dgm:prSet/>
      <dgm:spPr/>
      <dgm:t>
        <a:bodyPr/>
        <a:lstStyle/>
        <a:p>
          <a:endParaRPr lang="pt-BR"/>
        </a:p>
      </dgm:t>
    </dgm:pt>
    <dgm:pt modelId="{9AAE95CA-6F04-4ECB-B7C6-6804579B8FE5}" type="sibTrans" cxnId="{BA78F829-E2AB-449B-BB45-95D5664985D7}">
      <dgm:prSet/>
      <dgm:spPr/>
      <dgm:t>
        <a:bodyPr/>
        <a:lstStyle/>
        <a:p>
          <a:endParaRPr lang="pt-BR"/>
        </a:p>
      </dgm:t>
    </dgm:pt>
    <dgm:pt modelId="{5F2C6C80-1070-4535-B840-FA85E30AF26D}">
      <dgm:prSet phldrT="[Texto]"/>
      <dgm:spPr/>
      <dgm:t>
        <a:bodyPr/>
        <a:lstStyle/>
        <a:p>
          <a:r>
            <a:rPr lang="pt-BR" b="1" dirty="0">
              <a:solidFill>
                <a:schemeClr val="accent1">
                  <a:lumMod val="20000"/>
                  <a:lumOff val="80000"/>
                </a:schemeClr>
              </a:solidFill>
            </a:rPr>
            <a:t>Classe</a:t>
          </a:r>
        </a:p>
      </dgm:t>
    </dgm:pt>
    <dgm:pt modelId="{86E3E579-3ABE-45DC-A56B-8FD95CEC13A0}" type="parTrans" cxnId="{3B9A8A33-3CF9-4684-9359-85E87FD341EC}">
      <dgm:prSet/>
      <dgm:spPr/>
      <dgm:t>
        <a:bodyPr/>
        <a:lstStyle/>
        <a:p>
          <a:endParaRPr lang="pt-BR"/>
        </a:p>
      </dgm:t>
    </dgm:pt>
    <dgm:pt modelId="{13858E57-0403-4AFF-BC69-38668471C260}" type="sibTrans" cxnId="{3B9A8A33-3CF9-4684-9359-85E87FD341EC}">
      <dgm:prSet/>
      <dgm:spPr/>
      <dgm:t>
        <a:bodyPr/>
        <a:lstStyle/>
        <a:p>
          <a:endParaRPr lang="pt-BR"/>
        </a:p>
      </dgm:t>
    </dgm:pt>
    <dgm:pt modelId="{2DC2D351-C46C-45C9-8507-3EE2871F834B}">
      <dgm:prSet phldrT="[Texto]"/>
      <dgm:spPr/>
      <dgm:t>
        <a:bodyPr/>
        <a:lstStyle/>
        <a:p>
          <a:r>
            <a:rPr lang="pt-BR" b="1" dirty="0">
              <a:solidFill>
                <a:schemeClr val="accent1">
                  <a:lumMod val="20000"/>
                  <a:lumOff val="80000"/>
                </a:schemeClr>
              </a:solidFill>
            </a:rPr>
            <a:t>Artigo</a:t>
          </a:r>
        </a:p>
      </dgm:t>
    </dgm:pt>
    <dgm:pt modelId="{D353A9EC-26A6-4A9A-B28C-995F5DFC167C}" type="parTrans" cxnId="{F1E16FB4-1ADF-47D8-B0F1-B999C857E485}">
      <dgm:prSet/>
      <dgm:spPr/>
      <dgm:t>
        <a:bodyPr/>
        <a:lstStyle/>
        <a:p>
          <a:endParaRPr lang="pt-BR"/>
        </a:p>
      </dgm:t>
    </dgm:pt>
    <dgm:pt modelId="{5ADD2948-96E8-4DE3-AD77-273A5E8FC40E}" type="sibTrans" cxnId="{F1E16FB4-1ADF-47D8-B0F1-B999C857E485}">
      <dgm:prSet/>
      <dgm:spPr/>
      <dgm:t>
        <a:bodyPr/>
        <a:lstStyle/>
        <a:p>
          <a:endParaRPr lang="pt-BR"/>
        </a:p>
      </dgm:t>
    </dgm:pt>
    <dgm:pt modelId="{B328B7B5-3AC8-4CFF-8D73-3E89EF28F1CB}">
      <dgm:prSet phldrT="[Texto]"/>
      <dgm:spPr/>
      <dgm:t>
        <a:bodyPr/>
        <a:lstStyle/>
        <a:p>
          <a:r>
            <a:rPr lang="pt-BR" b="1" dirty="0">
              <a:solidFill>
                <a:srgbClr val="002060"/>
              </a:solidFill>
            </a:rPr>
            <a:t>Item</a:t>
          </a:r>
        </a:p>
      </dgm:t>
    </dgm:pt>
    <dgm:pt modelId="{7F704A13-5FFD-4192-B4F2-A5925B13CB47}" type="parTrans" cxnId="{62B06DEA-A30D-4112-81A4-26AFBFCD962A}">
      <dgm:prSet/>
      <dgm:spPr/>
      <dgm:t>
        <a:bodyPr/>
        <a:lstStyle/>
        <a:p>
          <a:endParaRPr lang="pt-BR"/>
        </a:p>
      </dgm:t>
    </dgm:pt>
    <dgm:pt modelId="{1C59EB96-47AC-4722-AD06-077B0C1791BE}" type="sibTrans" cxnId="{62B06DEA-A30D-4112-81A4-26AFBFCD962A}">
      <dgm:prSet/>
      <dgm:spPr/>
      <dgm:t>
        <a:bodyPr/>
        <a:lstStyle/>
        <a:p>
          <a:endParaRPr lang="pt-BR"/>
        </a:p>
      </dgm:t>
    </dgm:pt>
    <dgm:pt modelId="{4CE8910E-C015-4FA9-BC06-1829A33DA488}" type="pres">
      <dgm:prSet presAssocID="{BAFEE4B5-C1B7-4328-9411-4F6765DAAC2C}" presName="Name0" presStyleCnt="0">
        <dgm:presLayoutVars>
          <dgm:chMax val="7"/>
          <dgm:resizeHandles val="exact"/>
        </dgm:presLayoutVars>
      </dgm:prSet>
      <dgm:spPr/>
      <dgm:t>
        <a:bodyPr/>
        <a:lstStyle/>
        <a:p>
          <a:endParaRPr lang="pt-BR"/>
        </a:p>
      </dgm:t>
    </dgm:pt>
    <dgm:pt modelId="{3025C567-E575-461A-B829-B9B10D5ECB62}" type="pres">
      <dgm:prSet presAssocID="{BAFEE4B5-C1B7-4328-9411-4F6765DAAC2C}" presName="comp1" presStyleCnt="0"/>
      <dgm:spPr/>
    </dgm:pt>
    <dgm:pt modelId="{824F6526-57D1-4808-8986-8C943FCB2769}" type="pres">
      <dgm:prSet presAssocID="{BAFEE4B5-C1B7-4328-9411-4F6765DAAC2C}" presName="circle1" presStyleLbl="node1" presStyleIdx="0" presStyleCnt="4"/>
      <dgm:spPr/>
      <dgm:t>
        <a:bodyPr/>
        <a:lstStyle/>
        <a:p>
          <a:endParaRPr lang="pt-BR"/>
        </a:p>
      </dgm:t>
    </dgm:pt>
    <dgm:pt modelId="{4411A598-D034-402B-9282-0C329DD2F1FC}" type="pres">
      <dgm:prSet presAssocID="{BAFEE4B5-C1B7-4328-9411-4F6765DAAC2C}" presName="c1text" presStyleLbl="node1" presStyleIdx="0" presStyleCnt="4">
        <dgm:presLayoutVars>
          <dgm:bulletEnabled val="1"/>
        </dgm:presLayoutVars>
      </dgm:prSet>
      <dgm:spPr/>
      <dgm:t>
        <a:bodyPr/>
        <a:lstStyle/>
        <a:p>
          <a:endParaRPr lang="pt-BR"/>
        </a:p>
      </dgm:t>
    </dgm:pt>
    <dgm:pt modelId="{C6D43BB8-1408-405E-9A85-B47AB597F47E}" type="pres">
      <dgm:prSet presAssocID="{BAFEE4B5-C1B7-4328-9411-4F6765DAAC2C}" presName="comp2" presStyleCnt="0"/>
      <dgm:spPr/>
    </dgm:pt>
    <dgm:pt modelId="{DC97D37E-63EF-4158-A0A5-6CAE11994667}" type="pres">
      <dgm:prSet presAssocID="{BAFEE4B5-C1B7-4328-9411-4F6765DAAC2C}" presName="circle2" presStyleLbl="node1" presStyleIdx="1" presStyleCnt="4"/>
      <dgm:spPr/>
      <dgm:t>
        <a:bodyPr/>
        <a:lstStyle/>
        <a:p>
          <a:endParaRPr lang="pt-BR"/>
        </a:p>
      </dgm:t>
    </dgm:pt>
    <dgm:pt modelId="{EA72FBB7-7E7D-45F9-A1EB-EAE041C82C53}" type="pres">
      <dgm:prSet presAssocID="{BAFEE4B5-C1B7-4328-9411-4F6765DAAC2C}" presName="c2text" presStyleLbl="node1" presStyleIdx="1" presStyleCnt="4">
        <dgm:presLayoutVars>
          <dgm:bulletEnabled val="1"/>
        </dgm:presLayoutVars>
      </dgm:prSet>
      <dgm:spPr/>
      <dgm:t>
        <a:bodyPr/>
        <a:lstStyle/>
        <a:p>
          <a:endParaRPr lang="pt-BR"/>
        </a:p>
      </dgm:t>
    </dgm:pt>
    <dgm:pt modelId="{E0170AFB-5FB0-4963-8357-430B7160566B}" type="pres">
      <dgm:prSet presAssocID="{BAFEE4B5-C1B7-4328-9411-4F6765DAAC2C}" presName="comp3" presStyleCnt="0"/>
      <dgm:spPr/>
    </dgm:pt>
    <dgm:pt modelId="{3BB3FFCE-3D6B-4FA7-B018-73187F2947CA}" type="pres">
      <dgm:prSet presAssocID="{BAFEE4B5-C1B7-4328-9411-4F6765DAAC2C}" presName="circle3" presStyleLbl="node1" presStyleIdx="2" presStyleCnt="4"/>
      <dgm:spPr/>
      <dgm:t>
        <a:bodyPr/>
        <a:lstStyle/>
        <a:p>
          <a:endParaRPr lang="pt-BR"/>
        </a:p>
      </dgm:t>
    </dgm:pt>
    <dgm:pt modelId="{AAC31F50-77FD-4195-8C00-8124475982E1}" type="pres">
      <dgm:prSet presAssocID="{BAFEE4B5-C1B7-4328-9411-4F6765DAAC2C}" presName="c3text" presStyleLbl="node1" presStyleIdx="2" presStyleCnt="4">
        <dgm:presLayoutVars>
          <dgm:bulletEnabled val="1"/>
        </dgm:presLayoutVars>
      </dgm:prSet>
      <dgm:spPr/>
      <dgm:t>
        <a:bodyPr/>
        <a:lstStyle/>
        <a:p>
          <a:endParaRPr lang="pt-BR"/>
        </a:p>
      </dgm:t>
    </dgm:pt>
    <dgm:pt modelId="{BAD721FA-7EAF-4D39-A35E-974061C56061}" type="pres">
      <dgm:prSet presAssocID="{BAFEE4B5-C1B7-4328-9411-4F6765DAAC2C}" presName="comp4" presStyleCnt="0"/>
      <dgm:spPr/>
    </dgm:pt>
    <dgm:pt modelId="{9F6C18B0-BB87-40EB-9DF0-80B83F3EAF21}" type="pres">
      <dgm:prSet presAssocID="{BAFEE4B5-C1B7-4328-9411-4F6765DAAC2C}" presName="circle4" presStyleLbl="node1" presStyleIdx="3" presStyleCnt="4"/>
      <dgm:spPr/>
      <dgm:t>
        <a:bodyPr/>
        <a:lstStyle/>
        <a:p>
          <a:endParaRPr lang="pt-BR"/>
        </a:p>
      </dgm:t>
    </dgm:pt>
    <dgm:pt modelId="{70E6B5EB-7B2B-4469-904C-BAD71D14AB01}" type="pres">
      <dgm:prSet presAssocID="{BAFEE4B5-C1B7-4328-9411-4F6765DAAC2C}" presName="c4text" presStyleLbl="node1" presStyleIdx="3" presStyleCnt="4">
        <dgm:presLayoutVars>
          <dgm:bulletEnabled val="1"/>
        </dgm:presLayoutVars>
      </dgm:prSet>
      <dgm:spPr/>
      <dgm:t>
        <a:bodyPr/>
        <a:lstStyle/>
        <a:p>
          <a:endParaRPr lang="pt-BR"/>
        </a:p>
      </dgm:t>
    </dgm:pt>
  </dgm:ptLst>
  <dgm:cxnLst>
    <dgm:cxn modelId="{7B19D3E9-DB6C-4D16-8834-45CFC7D2B616}" type="presOf" srcId="{2DC2D351-C46C-45C9-8507-3EE2871F834B}" destId="{3BB3FFCE-3D6B-4FA7-B018-73187F2947CA}" srcOrd="0" destOrd="0" presId="urn:microsoft.com/office/officeart/2005/8/layout/venn2"/>
    <dgm:cxn modelId="{7E17B9AD-43B6-4E52-B814-C4E55FAE8CBE}" type="presOf" srcId="{B328B7B5-3AC8-4CFF-8D73-3E89EF28F1CB}" destId="{70E6B5EB-7B2B-4469-904C-BAD71D14AB01}" srcOrd="1" destOrd="0" presId="urn:microsoft.com/office/officeart/2005/8/layout/venn2"/>
    <dgm:cxn modelId="{3B9A8A33-3CF9-4684-9359-85E87FD341EC}" srcId="{BAFEE4B5-C1B7-4328-9411-4F6765DAAC2C}" destId="{5F2C6C80-1070-4535-B840-FA85E30AF26D}" srcOrd="1" destOrd="0" parTransId="{86E3E579-3ABE-45DC-A56B-8FD95CEC13A0}" sibTransId="{13858E57-0403-4AFF-BC69-38668471C260}"/>
    <dgm:cxn modelId="{F1E16FB4-1ADF-47D8-B0F1-B999C857E485}" srcId="{BAFEE4B5-C1B7-4328-9411-4F6765DAAC2C}" destId="{2DC2D351-C46C-45C9-8507-3EE2871F834B}" srcOrd="2" destOrd="0" parTransId="{D353A9EC-26A6-4A9A-B28C-995F5DFC167C}" sibTransId="{5ADD2948-96E8-4DE3-AD77-273A5E8FC40E}"/>
    <dgm:cxn modelId="{3AC3A317-87C6-465D-AFC1-D4563AB50F78}" type="presOf" srcId="{2DC2D351-C46C-45C9-8507-3EE2871F834B}" destId="{AAC31F50-77FD-4195-8C00-8124475982E1}" srcOrd="1" destOrd="0" presId="urn:microsoft.com/office/officeart/2005/8/layout/venn2"/>
    <dgm:cxn modelId="{52AAF2D8-72B4-42DD-BF72-1F5B8657D877}" type="presOf" srcId="{5F2C6C80-1070-4535-B840-FA85E30AF26D}" destId="{EA72FBB7-7E7D-45F9-A1EB-EAE041C82C53}" srcOrd="1" destOrd="0" presId="urn:microsoft.com/office/officeart/2005/8/layout/venn2"/>
    <dgm:cxn modelId="{06CEF41D-CCFD-423E-BDED-845FD6E9A29B}" type="presOf" srcId="{BAFEE4B5-C1B7-4328-9411-4F6765DAAC2C}" destId="{4CE8910E-C015-4FA9-BC06-1829A33DA488}" srcOrd="0" destOrd="0" presId="urn:microsoft.com/office/officeart/2005/8/layout/venn2"/>
    <dgm:cxn modelId="{7E669C9F-91D2-421C-9A53-E3D7DCD93658}" type="presOf" srcId="{09F226EE-2FC0-401C-A623-7B27A4846917}" destId="{4411A598-D034-402B-9282-0C329DD2F1FC}" srcOrd="1" destOrd="0" presId="urn:microsoft.com/office/officeart/2005/8/layout/venn2"/>
    <dgm:cxn modelId="{62B06DEA-A30D-4112-81A4-26AFBFCD962A}" srcId="{BAFEE4B5-C1B7-4328-9411-4F6765DAAC2C}" destId="{B328B7B5-3AC8-4CFF-8D73-3E89EF28F1CB}" srcOrd="3" destOrd="0" parTransId="{7F704A13-5FFD-4192-B4F2-A5925B13CB47}" sibTransId="{1C59EB96-47AC-4722-AD06-077B0C1791BE}"/>
    <dgm:cxn modelId="{ED3890B0-550B-493F-8CC2-C5E0A64365F2}" type="presOf" srcId="{09F226EE-2FC0-401C-A623-7B27A4846917}" destId="{824F6526-57D1-4808-8986-8C943FCB2769}" srcOrd="0" destOrd="0" presId="urn:microsoft.com/office/officeart/2005/8/layout/venn2"/>
    <dgm:cxn modelId="{21FB1448-09F3-472E-B644-617DFA49D384}" type="presOf" srcId="{B328B7B5-3AC8-4CFF-8D73-3E89EF28F1CB}" destId="{9F6C18B0-BB87-40EB-9DF0-80B83F3EAF21}" srcOrd="0" destOrd="0" presId="urn:microsoft.com/office/officeart/2005/8/layout/venn2"/>
    <dgm:cxn modelId="{BA78F829-E2AB-449B-BB45-95D5664985D7}" srcId="{BAFEE4B5-C1B7-4328-9411-4F6765DAAC2C}" destId="{09F226EE-2FC0-401C-A623-7B27A4846917}" srcOrd="0" destOrd="0" parTransId="{B534F519-DE1B-497D-8006-CF6457D429CB}" sibTransId="{9AAE95CA-6F04-4ECB-B7C6-6804579B8FE5}"/>
    <dgm:cxn modelId="{2B5D5185-1F50-4093-818C-DE7F86AE8CBF}" type="presOf" srcId="{5F2C6C80-1070-4535-B840-FA85E30AF26D}" destId="{DC97D37E-63EF-4158-A0A5-6CAE11994667}" srcOrd="0" destOrd="0" presId="urn:microsoft.com/office/officeart/2005/8/layout/venn2"/>
    <dgm:cxn modelId="{36E42BF8-B44D-4219-A66E-05C96561D3EA}" type="presParOf" srcId="{4CE8910E-C015-4FA9-BC06-1829A33DA488}" destId="{3025C567-E575-461A-B829-B9B10D5ECB62}" srcOrd="0" destOrd="0" presId="urn:microsoft.com/office/officeart/2005/8/layout/venn2"/>
    <dgm:cxn modelId="{0628B5FF-D6E0-4124-A089-BCFC8E0DC79D}" type="presParOf" srcId="{3025C567-E575-461A-B829-B9B10D5ECB62}" destId="{824F6526-57D1-4808-8986-8C943FCB2769}" srcOrd="0" destOrd="0" presId="urn:microsoft.com/office/officeart/2005/8/layout/venn2"/>
    <dgm:cxn modelId="{2AC61B91-D683-4209-B510-6B37FD5A6FA1}" type="presParOf" srcId="{3025C567-E575-461A-B829-B9B10D5ECB62}" destId="{4411A598-D034-402B-9282-0C329DD2F1FC}" srcOrd="1" destOrd="0" presId="urn:microsoft.com/office/officeart/2005/8/layout/venn2"/>
    <dgm:cxn modelId="{A196229D-EA8C-4AD8-9631-78D76373DD31}" type="presParOf" srcId="{4CE8910E-C015-4FA9-BC06-1829A33DA488}" destId="{C6D43BB8-1408-405E-9A85-B47AB597F47E}" srcOrd="1" destOrd="0" presId="urn:microsoft.com/office/officeart/2005/8/layout/venn2"/>
    <dgm:cxn modelId="{A6B146BF-A9E2-4C63-8AEE-A62C0C1B5A29}" type="presParOf" srcId="{C6D43BB8-1408-405E-9A85-B47AB597F47E}" destId="{DC97D37E-63EF-4158-A0A5-6CAE11994667}" srcOrd="0" destOrd="0" presId="urn:microsoft.com/office/officeart/2005/8/layout/venn2"/>
    <dgm:cxn modelId="{F32D659E-CE36-4FCF-96E2-CA8F9F27A9C3}" type="presParOf" srcId="{C6D43BB8-1408-405E-9A85-B47AB597F47E}" destId="{EA72FBB7-7E7D-45F9-A1EB-EAE041C82C53}" srcOrd="1" destOrd="0" presId="urn:microsoft.com/office/officeart/2005/8/layout/venn2"/>
    <dgm:cxn modelId="{E30D0B2F-9F1B-4DDB-90F7-935354B2AD4B}" type="presParOf" srcId="{4CE8910E-C015-4FA9-BC06-1829A33DA488}" destId="{E0170AFB-5FB0-4963-8357-430B7160566B}" srcOrd="2" destOrd="0" presId="urn:microsoft.com/office/officeart/2005/8/layout/venn2"/>
    <dgm:cxn modelId="{6BCE886B-7A84-4FF6-A364-E508C72DFEBD}" type="presParOf" srcId="{E0170AFB-5FB0-4963-8357-430B7160566B}" destId="{3BB3FFCE-3D6B-4FA7-B018-73187F2947CA}" srcOrd="0" destOrd="0" presId="urn:microsoft.com/office/officeart/2005/8/layout/venn2"/>
    <dgm:cxn modelId="{47B40F9A-110B-40FA-A27D-A9E22068C10B}" type="presParOf" srcId="{E0170AFB-5FB0-4963-8357-430B7160566B}" destId="{AAC31F50-77FD-4195-8C00-8124475982E1}" srcOrd="1" destOrd="0" presId="urn:microsoft.com/office/officeart/2005/8/layout/venn2"/>
    <dgm:cxn modelId="{317C0A56-3CCC-4E68-9A07-785D089277E3}" type="presParOf" srcId="{4CE8910E-C015-4FA9-BC06-1829A33DA488}" destId="{BAD721FA-7EAF-4D39-A35E-974061C56061}" srcOrd="3" destOrd="0" presId="urn:microsoft.com/office/officeart/2005/8/layout/venn2"/>
    <dgm:cxn modelId="{C82D851F-F600-431F-A0B5-8E5EEF838DE2}" type="presParOf" srcId="{BAD721FA-7EAF-4D39-A35E-974061C56061}" destId="{9F6C18B0-BB87-40EB-9DF0-80B83F3EAF21}" srcOrd="0" destOrd="0" presId="urn:microsoft.com/office/officeart/2005/8/layout/venn2"/>
    <dgm:cxn modelId="{3C110B3B-7F5E-44E6-9A91-3A505E870C6B}" type="presParOf" srcId="{BAD721FA-7EAF-4D39-A35E-974061C56061}" destId="{70E6B5EB-7B2B-4469-904C-BAD71D14AB01}"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FEE4B5-C1B7-4328-9411-4F6765DAAC2C}" type="doc">
      <dgm:prSet loTypeId="urn:microsoft.com/office/officeart/2005/8/layout/venn2" loCatId="relationship" qsTypeId="urn:microsoft.com/office/officeart/2005/8/quickstyle/3d3" qsCatId="3D" csTypeId="urn:microsoft.com/office/officeart/2005/8/colors/accent1_3" csCatId="accent1" phldr="1"/>
      <dgm:spPr/>
      <dgm:t>
        <a:bodyPr/>
        <a:lstStyle/>
        <a:p>
          <a:endParaRPr lang="pt-BR"/>
        </a:p>
      </dgm:t>
    </dgm:pt>
    <dgm:pt modelId="{09F226EE-2FC0-401C-A623-7B27A4846917}">
      <dgm:prSet phldrT="[Texto]"/>
      <dgm:spPr/>
      <dgm:t>
        <a:bodyPr/>
        <a:lstStyle/>
        <a:p>
          <a:r>
            <a:rPr lang="pt-BR" b="1" dirty="0">
              <a:solidFill>
                <a:schemeClr val="accent1">
                  <a:lumMod val="20000"/>
                  <a:lumOff val="80000"/>
                </a:schemeClr>
              </a:solidFill>
            </a:rPr>
            <a:t>Família</a:t>
          </a:r>
        </a:p>
      </dgm:t>
    </dgm:pt>
    <dgm:pt modelId="{B534F519-DE1B-497D-8006-CF6457D429CB}" type="parTrans" cxnId="{BA78F829-E2AB-449B-BB45-95D5664985D7}">
      <dgm:prSet/>
      <dgm:spPr/>
      <dgm:t>
        <a:bodyPr/>
        <a:lstStyle/>
        <a:p>
          <a:endParaRPr lang="pt-BR"/>
        </a:p>
      </dgm:t>
    </dgm:pt>
    <dgm:pt modelId="{9AAE95CA-6F04-4ECB-B7C6-6804579B8FE5}" type="sibTrans" cxnId="{BA78F829-E2AB-449B-BB45-95D5664985D7}">
      <dgm:prSet/>
      <dgm:spPr/>
      <dgm:t>
        <a:bodyPr/>
        <a:lstStyle/>
        <a:p>
          <a:endParaRPr lang="pt-BR"/>
        </a:p>
      </dgm:t>
    </dgm:pt>
    <dgm:pt modelId="{5F2C6C80-1070-4535-B840-FA85E30AF26D}">
      <dgm:prSet phldrT="[Texto]"/>
      <dgm:spPr/>
      <dgm:t>
        <a:bodyPr/>
        <a:lstStyle/>
        <a:p>
          <a:r>
            <a:rPr lang="pt-BR" b="1" dirty="0">
              <a:solidFill>
                <a:schemeClr val="accent1">
                  <a:lumMod val="20000"/>
                  <a:lumOff val="80000"/>
                </a:schemeClr>
              </a:solidFill>
            </a:rPr>
            <a:t>Classe</a:t>
          </a:r>
        </a:p>
      </dgm:t>
    </dgm:pt>
    <dgm:pt modelId="{86E3E579-3ABE-45DC-A56B-8FD95CEC13A0}" type="parTrans" cxnId="{3B9A8A33-3CF9-4684-9359-85E87FD341EC}">
      <dgm:prSet/>
      <dgm:spPr/>
      <dgm:t>
        <a:bodyPr/>
        <a:lstStyle/>
        <a:p>
          <a:endParaRPr lang="pt-BR"/>
        </a:p>
      </dgm:t>
    </dgm:pt>
    <dgm:pt modelId="{13858E57-0403-4AFF-BC69-38668471C260}" type="sibTrans" cxnId="{3B9A8A33-3CF9-4684-9359-85E87FD341EC}">
      <dgm:prSet/>
      <dgm:spPr/>
      <dgm:t>
        <a:bodyPr/>
        <a:lstStyle/>
        <a:p>
          <a:endParaRPr lang="pt-BR"/>
        </a:p>
      </dgm:t>
    </dgm:pt>
    <dgm:pt modelId="{2DC2D351-C46C-45C9-8507-3EE2871F834B}">
      <dgm:prSet phldrT="[Texto]"/>
      <dgm:spPr/>
      <dgm:t>
        <a:bodyPr/>
        <a:lstStyle/>
        <a:p>
          <a:r>
            <a:rPr lang="pt-BR" b="1" dirty="0">
              <a:solidFill>
                <a:schemeClr val="accent1">
                  <a:lumMod val="20000"/>
                  <a:lumOff val="80000"/>
                </a:schemeClr>
              </a:solidFill>
            </a:rPr>
            <a:t>Artigo</a:t>
          </a:r>
        </a:p>
      </dgm:t>
    </dgm:pt>
    <dgm:pt modelId="{D353A9EC-26A6-4A9A-B28C-995F5DFC167C}" type="parTrans" cxnId="{F1E16FB4-1ADF-47D8-B0F1-B999C857E485}">
      <dgm:prSet/>
      <dgm:spPr/>
      <dgm:t>
        <a:bodyPr/>
        <a:lstStyle/>
        <a:p>
          <a:endParaRPr lang="pt-BR"/>
        </a:p>
      </dgm:t>
    </dgm:pt>
    <dgm:pt modelId="{5ADD2948-96E8-4DE3-AD77-273A5E8FC40E}" type="sibTrans" cxnId="{F1E16FB4-1ADF-47D8-B0F1-B999C857E485}">
      <dgm:prSet/>
      <dgm:spPr/>
      <dgm:t>
        <a:bodyPr/>
        <a:lstStyle/>
        <a:p>
          <a:endParaRPr lang="pt-BR"/>
        </a:p>
      </dgm:t>
    </dgm:pt>
    <dgm:pt modelId="{B328B7B5-3AC8-4CFF-8D73-3E89EF28F1CB}">
      <dgm:prSet phldrT="[Texto]"/>
      <dgm:spPr/>
      <dgm:t>
        <a:bodyPr/>
        <a:lstStyle/>
        <a:p>
          <a:r>
            <a:rPr lang="pt-BR" b="1" dirty="0">
              <a:solidFill>
                <a:schemeClr val="accent1">
                  <a:lumMod val="20000"/>
                  <a:lumOff val="80000"/>
                </a:schemeClr>
              </a:solidFill>
            </a:rPr>
            <a:t>Item</a:t>
          </a:r>
        </a:p>
      </dgm:t>
    </dgm:pt>
    <dgm:pt modelId="{7F704A13-5FFD-4192-B4F2-A5925B13CB47}" type="parTrans" cxnId="{62B06DEA-A30D-4112-81A4-26AFBFCD962A}">
      <dgm:prSet/>
      <dgm:spPr/>
      <dgm:t>
        <a:bodyPr/>
        <a:lstStyle/>
        <a:p>
          <a:endParaRPr lang="pt-BR"/>
        </a:p>
      </dgm:t>
    </dgm:pt>
    <dgm:pt modelId="{1C59EB96-47AC-4722-AD06-077B0C1791BE}" type="sibTrans" cxnId="{62B06DEA-A30D-4112-81A4-26AFBFCD962A}">
      <dgm:prSet/>
      <dgm:spPr/>
      <dgm:t>
        <a:bodyPr/>
        <a:lstStyle/>
        <a:p>
          <a:endParaRPr lang="pt-BR"/>
        </a:p>
      </dgm:t>
    </dgm:pt>
    <dgm:pt modelId="{4CE8910E-C015-4FA9-BC06-1829A33DA488}" type="pres">
      <dgm:prSet presAssocID="{BAFEE4B5-C1B7-4328-9411-4F6765DAAC2C}" presName="Name0" presStyleCnt="0">
        <dgm:presLayoutVars>
          <dgm:chMax val="7"/>
          <dgm:resizeHandles val="exact"/>
        </dgm:presLayoutVars>
      </dgm:prSet>
      <dgm:spPr/>
      <dgm:t>
        <a:bodyPr/>
        <a:lstStyle/>
        <a:p>
          <a:endParaRPr lang="pt-BR"/>
        </a:p>
      </dgm:t>
    </dgm:pt>
    <dgm:pt modelId="{3025C567-E575-461A-B829-B9B10D5ECB62}" type="pres">
      <dgm:prSet presAssocID="{BAFEE4B5-C1B7-4328-9411-4F6765DAAC2C}" presName="comp1" presStyleCnt="0"/>
      <dgm:spPr/>
    </dgm:pt>
    <dgm:pt modelId="{824F6526-57D1-4808-8986-8C943FCB2769}" type="pres">
      <dgm:prSet presAssocID="{BAFEE4B5-C1B7-4328-9411-4F6765DAAC2C}" presName="circle1" presStyleLbl="node1" presStyleIdx="0" presStyleCnt="4"/>
      <dgm:spPr/>
      <dgm:t>
        <a:bodyPr/>
        <a:lstStyle/>
        <a:p>
          <a:endParaRPr lang="pt-BR"/>
        </a:p>
      </dgm:t>
    </dgm:pt>
    <dgm:pt modelId="{4411A598-D034-402B-9282-0C329DD2F1FC}" type="pres">
      <dgm:prSet presAssocID="{BAFEE4B5-C1B7-4328-9411-4F6765DAAC2C}" presName="c1text" presStyleLbl="node1" presStyleIdx="0" presStyleCnt="4">
        <dgm:presLayoutVars>
          <dgm:bulletEnabled val="1"/>
        </dgm:presLayoutVars>
      </dgm:prSet>
      <dgm:spPr/>
      <dgm:t>
        <a:bodyPr/>
        <a:lstStyle/>
        <a:p>
          <a:endParaRPr lang="pt-BR"/>
        </a:p>
      </dgm:t>
    </dgm:pt>
    <dgm:pt modelId="{C6D43BB8-1408-405E-9A85-B47AB597F47E}" type="pres">
      <dgm:prSet presAssocID="{BAFEE4B5-C1B7-4328-9411-4F6765DAAC2C}" presName="comp2" presStyleCnt="0"/>
      <dgm:spPr/>
    </dgm:pt>
    <dgm:pt modelId="{DC97D37E-63EF-4158-A0A5-6CAE11994667}" type="pres">
      <dgm:prSet presAssocID="{BAFEE4B5-C1B7-4328-9411-4F6765DAAC2C}" presName="circle2" presStyleLbl="node1" presStyleIdx="1" presStyleCnt="4"/>
      <dgm:spPr/>
      <dgm:t>
        <a:bodyPr/>
        <a:lstStyle/>
        <a:p>
          <a:endParaRPr lang="pt-BR"/>
        </a:p>
      </dgm:t>
    </dgm:pt>
    <dgm:pt modelId="{EA72FBB7-7E7D-45F9-A1EB-EAE041C82C53}" type="pres">
      <dgm:prSet presAssocID="{BAFEE4B5-C1B7-4328-9411-4F6765DAAC2C}" presName="c2text" presStyleLbl="node1" presStyleIdx="1" presStyleCnt="4">
        <dgm:presLayoutVars>
          <dgm:bulletEnabled val="1"/>
        </dgm:presLayoutVars>
      </dgm:prSet>
      <dgm:spPr/>
      <dgm:t>
        <a:bodyPr/>
        <a:lstStyle/>
        <a:p>
          <a:endParaRPr lang="pt-BR"/>
        </a:p>
      </dgm:t>
    </dgm:pt>
    <dgm:pt modelId="{E0170AFB-5FB0-4963-8357-430B7160566B}" type="pres">
      <dgm:prSet presAssocID="{BAFEE4B5-C1B7-4328-9411-4F6765DAAC2C}" presName="comp3" presStyleCnt="0"/>
      <dgm:spPr/>
    </dgm:pt>
    <dgm:pt modelId="{3BB3FFCE-3D6B-4FA7-B018-73187F2947CA}" type="pres">
      <dgm:prSet presAssocID="{BAFEE4B5-C1B7-4328-9411-4F6765DAAC2C}" presName="circle3" presStyleLbl="node1" presStyleIdx="2" presStyleCnt="4"/>
      <dgm:spPr/>
      <dgm:t>
        <a:bodyPr/>
        <a:lstStyle/>
        <a:p>
          <a:endParaRPr lang="pt-BR"/>
        </a:p>
      </dgm:t>
    </dgm:pt>
    <dgm:pt modelId="{AAC31F50-77FD-4195-8C00-8124475982E1}" type="pres">
      <dgm:prSet presAssocID="{BAFEE4B5-C1B7-4328-9411-4F6765DAAC2C}" presName="c3text" presStyleLbl="node1" presStyleIdx="2" presStyleCnt="4">
        <dgm:presLayoutVars>
          <dgm:bulletEnabled val="1"/>
        </dgm:presLayoutVars>
      </dgm:prSet>
      <dgm:spPr/>
      <dgm:t>
        <a:bodyPr/>
        <a:lstStyle/>
        <a:p>
          <a:endParaRPr lang="pt-BR"/>
        </a:p>
      </dgm:t>
    </dgm:pt>
    <dgm:pt modelId="{BAD721FA-7EAF-4D39-A35E-974061C56061}" type="pres">
      <dgm:prSet presAssocID="{BAFEE4B5-C1B7-4328-9411-4F6765DAAC2C}" presName="comp4" presStyleCnt="0"/>
      <dgm:spPr/>
    </dgm:pt>
    <dgm:pt modelId="{9F6C18B0-BB87-40EB-9DF0-80B83F3EAF21}" type="pres">
      <dgm:prSet presAssocID="{BAFEE4B5-C1B7-4328-9411-4F6765DAAC2C}" presName="circle4" presStyleLbl="node1" presStyleIdx="3" presStyleCnt="4"/>
      <dgm:spPr/>
      <dgm:t>
        <a:bodyPr/>
        <a:lstStyle/>
        <a:p>
          <a:endParaRPr lang="pt-BR"/>
        </a:p>
      </dgm:t>
    </dgm:pt>
    <dgm:pt modelId="{70E6B5EB-7B2B-4469-904C-BAD71D14AB01}" type="pres">
      <dgm:prSet presAssocID="{BAFEE4B5-C1B7-4328-9411-4F6765DAAC2C}" presName="c4text" presStyleLbl="node1" presStyleIdx="3" presStyleCnt="4">
        <dgm:presLayoutVars>
          <dgm:bulletEnabled val="1"/>
        </dgm:presLayoutVars>
      </dgm:prSet>
      <dgm:spPr/>
      <dgm:t>
        <a:bodyPr/>
        <a:lstStyle/>
        <a:p>
          <a:endParaRPr lang="pt-BR"/>
        </a:p>
      </dgm:t>
    </dgm:pt>
  </dgm:ptLst>
  <dgm:cxnLst>
    <dgm:cxn modelId="{7B19D3E9-DB6C-4D16-8834-45CFC7D2B616}" type="presOf" srcId="{2DC2D351-C46C-45C9-8507-3EE2871F834B}" destId="{3BB3FFCE-3D6B-4FA7-B018-73187F2947CA}" srcOrd="0" destOrd="0" presId="urn:microsoft.com/office/officeart/2005/8/layout/venn2"/>
    <dgm:cxn modelId="{7E17B9AD-43B6-4E52-B814-C4E55FAE8CBE}" type="presOf" srcId="{B328B7B5-3AC8-4CFF-8D73-3E89EF28F1CB}" destId="{70E6B5EB-7B2B-4469-904C-BAD71D14AB01}" srcOrd="1" destOrd="0" presId="urn:microsoft.com/office/officeart/2005/8/layout/venn2"/>
    <dgm:cxn modelId="{3B9A8A33-3CF9-4684-9359-85E87FD341EC}" srcId="{BAFEE4B5-C1B7-4328-9411-4F6765DAAC2C}" destId="{5F2C6C80-1070-4535-B840-FA85E30AF26D}" srcOrd="1" destOrd="0" parTransId="{86E3E579-3ABE-45DC-A56B-8FD95CEC13A0}" sibTransId="{13858E57-0403-4AFF-BC69-38668471C260}"/>
    <dgm:cxn modelId="{F1E16FB4-1ADF-47D8-B0F1-B999C857E485}" srcId="{BAFEE4B5-C1B7-4328-9411-4F6765DAAC2C}" destId="{2DC2D351-C46C-45C9-8507-3EE2871F834B}" srcOrd="2" destOrd="0" parTransId="{D353A9EC-26A6-4A9A-B28C-995F5DFC167C}" sibTransId="{5ADD2948-96E8-4DE3-AD77-273A5E8FC40E}"/>
    <dgm:cxn modelId="{3AC3A317-87C6-465D-AFC1-D4563AB50F78}" type="presOf" srcId="{2DC2D351-C46C-45C9-8507-3EE2871F834B}" destId="{AAC31F50-77FD-4195-8C00-8124475982E1}" srcOrd="1" destOrd="0" presId="urn:microsoft.com/office/officeart/2005/8/layout/venn2"/>
    <dgm:cxn modelId="{52AAF2D8-72B4-42DD-BF72-1F5B8657D877}" type="presOf" srcId="{5F2C6C80-1070-4535-B840-FA85E30AF26D}" destId="{EA72FBB7-7E7D-45F9-A1EB-EAE041C82C53}" srcOrd="1" destOrd="0" presId="urn:microsoft.com/office/officeart/2005/8/layout/venn2"/>
    <dgm:cxn modelId="{06CEF41D-CCFD-423E-BDED-845FD6E9A29B}" type="presOf" srcId="{BAFEE4B5-C1B7-4328-9411-4F6765DAAC2C}" destId="{4CE8910E-C015-4FA9-BC06-1829A33DA488}" srcOrd="0" destOrd="0" presId="urn:microsoft.com/office/officeart/2005/8/layout/venn2"/>
    <dgm:cxn modelId="{7E669C9F-91D2-421C-9A53-E3D7DCD93658}" type="presOf" srcId="{09F226EE-2FC0-401C-A623-7B27A4846917}" destId="{4411A598-D034-402B-9282-0C329DD2F1FC}" srcOrd="1" destOrd="0" presId="urn:microsoft.com/office/officeart/2005/8/layout/venn2"/>
    <dgm:cxn modelId="{62B06DEA-A30D-4112-81A4-26AFBFCD962A}" srcId="{BAFEE4B5-C1B7-4328-9411-4F6765DAAC2C}" destId="{B328B7B5-3AC8-4CFF-8D73-3E89EF28F1CB}" srcOrd="3" destOrd="0" parTransId="{7F704A13-5FFD-4192-B4F2-A5925B13CB47}" sibTransId="{1C59EB96-47AC-4722-AD06-077B0C1791BE}"/>
    <dgm:cxn modelId="{ED3890B0-550B-493F-8CC2-C5E0A64365F2}" type="presOf" srcId="{09F226EE-2FC0-401C-A623-7B27A4846917}" destId="{824F6526-57D1-4808-8986-8C943FCB2769}" srcOrd="0" destOrd="0" presId="urn:microsoft.com/office/officeart/2005/8/layout/venn2"/>
    <dgm:cxn modelId="{21FB1448-09F3-472E-B644-617DFA49D384}" type="presOf" srcId="{B328B7B5-3AC8-4CFF-8D73-3E89EF28F1CB}" destId="{9F6C18B0-BB87-40EB-9DF0-80B83F3EAF21}" srcOrd="0" destOrd="0" presId="urn:microsoft.com/office/officeart/2005/8/layout/venn2"/>
    <dgm:cxn modelId="{BA78F829-E2AB-449B-BB45-95D5664985D7}" srcId="{BAFEE4B5-C1B7-4328-9411-4F6765DAAC2C}" destId="{09F226EE-2FC0-401C-A623-7B27A4846917}" srcOrd="0" destOrd="0" parTransId="{B534F519-DE1B-497D-8006-CF6457D429CB}" sibTransId="{9AAE95CA-6F04-4ECB-B7C6-6804579B8FE5}"/>
    <dgm:cxn modelId="{2B5D5185-1F50-4093-818C-DE7F86AE8CBF}" type="presOf" srcId="{5F2C6C80-1070-4535-B840-FA85E30AF26D}" destId="{DC97D37E-63EF-4158-A0A5-6CAE11994667}" srcOrd="0" destOrd="0" presId="urn:microsoft.com/office/officeart/2005/8/layout/venn2"/>
    <dgm:cxn modelId="{36E42BF8-B44D-4219-A66E-05C96561D3EA}" type="presParOf" srcId="{4CE8910E-C015-4FA9-BC06-1829A33DA488}" destId="{3025C567-E575-461A-B829-B9B10D5ECB62}" srcOrd="0" destOrd="0" presId="urn:microsoft.com/office/officeart/2005/8/layout/venn2"/>
    <dgm:cxn modelId="{0628B5FF-D6E0-4124-A089-BCFC8E0DC79D}" type="presParOf" srcId="{3025C567-E575-461A-B829-B9B10D5ECB62}" destId="{824F6526-57D1-4808-8986-8C943FCB2769}" srcOrd="0" destOrd="0" presId="urn:microsoft.com/office/officeart/2005/8/layout/venn2"/>
    <dgm:cxn modelId="{2AC61B91-D683-4209-B510-6B37FD5A6FA1}" type="presParOf" srcId="{3025C567-E575-461A-B829-B9B10D5ECB62}" destId="{4411A598-D034-402B-9282-0C329DD2F1FC}" srcOrd="1" destOrd="0" presId="urn:microsoft.com/office/officeart/2005/8/layout/venn2"/>
    <dgm:cxn modelId="{A196229D-EA8C-4AD8-9631-78D76373DD31}" type="presParOf" srcId="{4CE8910E-C015-4FA9-BC06-1829A33DA488}" destId="{C6D43BB8-1408-405E-9A85-B47AB597F47E}" srcOrd="1" destOrd="0" presId="urn:microsoft.com/office/officeart/2005/8/layout/venn2"/>
    <dgm:cxn modelId="{A6B146BF-A9E2-4C63-8AEE-A62C0C1B5A29}" type="presParOf" srcId="{C6D43BB8-1408-405E-9A85-B47AB597F47E}" destId="{DC97D37E-63EF-4158-A0A5-6CAE11994667}" srcOrd="0" destOrd="0" presId="urn:microsoft.com/office/officeart/2005/8/layout/venn2"/>
    <dgm:cxn modelId="{F32D659E-CE36-4FCF-96E2-CA8F9F27A9C3}" type="presParOf" srcId="{C6D43BB8-1408-405E-9A85-B47AB597F47E}" destId="{EA72FBB7-7E7D-45F9-A1EB-EAE041C82C53}" srcOrd="1" destOrd="0" presId="urn:microsoft.com/office/officeart/2005/8/layout/venn2"/>
    <dgm:cxn modelId="{E30D0B2F-9F1B-4DDB-90F7-935354B2AD4B}" type="presParOf" srcId="{4CE8910E-C015-4FA9-BC06-1829A33DA488}" destId="{E0170AFB-5FB0-4963-8357-430B7160566B}" srcOrd="2" destOrd="0" presId="urn:microsoft.com/office/officeart/2005/8/layout/venn2"/>
    <dgm:cxn modelId="{6BCE886B-7A84-4FF6-A364-E508C72DFEBD}" type="presParOf" srcId="{E0170AFB-5FB0-4963-8357-430B7160566B}" destId="{3BB3FFCE-3D6B-4FA7-B018-73187F2947CA}" srcOrd="0" destOrd="0" presId="urn:microsoft.com/office/officeart/2005/8/layout/venn2"/>
    <dgm:cxn modelId="{47B40F9A-110B-40FA-A27D-A9E22068C10B}" type="presParOf" srcId="{E0170AFB-5FB0-4963-8357-430B7160566B}" destId="{AAC31F50-77FD-4195-8C00-8124475982E1}" srcOrd="1" destOrd="0" presId="urn:microsoft.com/office/officeart/2005/8/layout/venn2"/>
    <dgm:cxn modelId="{317C0A56-3CCC-4E68-9A07-785D089277E3}" type="presParOf" srcId="{4CE8910E-C015-4FA9-BC06-1829A33DA488}" destId="{BAD721FA-7EAF-4D39-A35E-974061C56061}" srcOrd="3" destOrd="0" presId="urn:microsoft.com/office/officeart/2005/8/layout/venn2"/>
    <dgm:cxn modelId="{C82D851F-F600-431F-A0B5-8E5EEF838DE2}" type="presParOf" srcId="{BAD721FA-7EAF-4D39-A35E-974061C56061}" destId="{9F6C18B0-BB87-40EB-9DF0-80B83F3EAF21}" srcOrd="0" destOrd="0" presId="urn:microsoft.com/office/officeart/2005/8/layout/venn2"/>
    <dgm:cxn modelId="{3C110B3B-7F5E-44E6-9A91-3A505E870C6B}" type="presParOf" srcId="{BAD721FA-7EAF-4D39-A35E-974061C56061}" destId="{70E6B5EB-7B2B-4469-904C-BAD71D14AB01}" srcOrd="1" destOrd="0" presId="urn:microsoft.com/office/officeart/2005/8/layout/ven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6072E8-3BD9-4944-AF53-9C1893280598}" type="doc">
      <dgm:prSet loTypeId="urn:microsoft.com/office/officeart/2005/8/layout/list1" loCatId="list" qsTypeId="urn:microsoft.com/office/officeart/2009/2/quickstyle/3d8" qsCatId="3D" csTypeId="urn:microsoft.com/office/officeart/2005/8/colors/accent1_2" csCatId="accent1" phldr="1"/>
      <dgm:spPr/>
      <dgm:t>
        <a:bodyPr/>
        <a:lstStyle/>
        <a:p>
          <a:endParaRPr lang="pt-BR"/>
        </a:p>
      </dgm:t>
    </dgm:pt>
    <dgm:pt modelId="{F9835D8F-B3FF-44DF-83B1-1ED5817930D9}">
      <dgm:prSet phldrT="[Texto]" custT="1"/>
      <dgm:spPr/>
      <dgm:t>
        <a:bodyPr/>
        <a:lstStyle/>
        <a:p>
          <a:pPr>
            <a:buFont typeface="Arial" panose="020B0604020202020204" pitchFamily="34" charset="0"/>
            <a:buChar char="•"/>
          </a:pPr>
          <a:r>
            <a:rPr lang="pt-BR" sz="1800" dirty="0">
              <a:effectLst/>
              <a:latin typeface="Calibri Light" panose="020F0302020204030204" pitchFamily="34" charset="0"/>
              <a:ea typeface="Times New Roman" panose="02020603050405020304" pitchFamily="18" charset="0"/>
            </a:rPr>
            <a:t>Aspectos gerais da fase preparatória das contratações</a:t>
          </a:r>
          <a:endParaRPr lang="pt-BR" sz="1800" dirty="0">
            <a:latin typeface="Calibri Light" panose="020F0302020204030204" pitchFamily="34" charset="0"/>
          </a:endParaRPr>
        </a:p>
      </dgm:t>
    </dgm:pt>
    <dgm:pt modelId="{E4104903-919F-4040-8F21-EEBC886A3D65}" type="parTrans" cxnId="{13AC74A3-4DBA-4C5C-978F-57A7D93DDD1F}">
      <dgm:prSet/>
      <dgm:spPr/>
      <dgm:t>
        <a:bodyPr/>
        <a:lstStyle/>
        <a:p>
          <a:endParaRPr lang="pt-BR"/>
        </a:p>
      </dgm:t>
    </dgm:pt>
    <dgm:pt modelId="{1FE35044-2F38-494E-903E-DDD6DB4492D4}" type="sibTrans" cxnId="{13AC74A3-4DBA-4C5C-978F-57A7D93DDD1F}">
      <dgm:prSet/>
      <dgm:spPr/>
      <dgm:t>
        <a:bodyPr/>
        <a:lstStyle/>
        <a:p>
          <a:endParaRPr lang="pt-BR"/>
        </a:p>
      </dgm:t>
    </dgm:pt>
    <dgm:pt modelId="{6172E796-4F16-497E-BB4A-60AD59971CA4}">
      <dgm:prSet phldrT="[Texto]" custT="1"/>
      <dgm:spPr/>
      <dgm:t>
        <a:bodyPr/>
        <a:lstStyle/>
        <a:p>
          <a:pPr>
            <a:buFont typeface="Arial" panose="020B0604020202020204" pitchFamily="34" charset="0"/>
            <a:buChar char="•"/>
          </a:pPr>
          <a:r>
            <a:rPr lang="pt-BR" sz="1800">
              <a:effectLst/>
              <a:latin typeface="Calibri Light" panose="020F0302020204030204" pitchFamily="34" charset="0"/>
              <a:ea typeface="Times New Roman" panose="02020603050405020304" pitchFamily="18" charset="0"/>
            </a:rPr>
            <a:t>Termo de Referência, Anteprojeto, Projeto </a:t>
          </a:r>
          <a:r>
            <a:rPr lang="pt-BR" sz="1800">
              <a:latin typeface="Calibri Light" panose="020F0302020204030204" pitchFamily="34" charset="0"/>
              <a:ea typeface="Times New Roman" panose="02020603050405020304" pitchFamily="18" charset="0"/>
            </a:rPr>
            <a:t>B</a:t>
          </a:r>
          <a:r>
            <a:rPr lang="pt-BR" sz="1800">
              <a:effectLst/>
              <a:latin typeface="Calibri Light" panose="020F0302020204030204" pitchFamily="34" charset="0"/>
              <a:ea typeface="Times New Roman" panose="02020603050405020304" pitchFamily="18" charset="0"/>
            </a:rPr>
            <a:t>ásico e Projeto </a:t>
          </a:r>
          <a:r>
            <a:rPr lang="pt-BR" sz="1800">
              <a:latin typeface="Calibri Light" panose="020F0302020204030204" pitchFamily="34" charset="0"/>
              <a:ea typeface="Times New Roman" panose="02020603050405020304" pitchFamily="18" charset="0"/>
            </a:rPr>
            <a:t>E</a:t>
          </a:r>
          <a:r>
            <a:rPr lang="pt-BR" sz="1800">
              <a:effectLst/>
              <a:latin typeface="Calibri Light" panose="020F0302020204030204" pitchFamily="34" charset="0"/>
              <a:ea typeface="Times New Roman" panose="02020603050405020304" pitchFamily="18" charset="0"/>
            </a:rPr>
            <a:t>xecutivo</a:t>
          </a:r>
          <a:endParaRPr lang="pt-BR" sz="1800" dirty="0">
            <a:latin typeface="Calibri Light" panose="020F0302020204030204" pitchFamily="34" charset="0"/>
          </a:endParaRPr>
        </a:p>
      </dgm:t>
    </dgm:pt>
    <dgm:pt modelId="{3D5534FF-9C32-46BB-83D9-8F9014700910}" type="parTrans" cxnId="{0B356FD0-4B09-4414-A311-BF96413365E9}">
      <dgm:prSet/>
      <dgm:spPr/>
      <dgm:t>
        <a:bodyPr/>
        <a:lstStyle/>
        <a:p>
          <a:endParaRPr lang="pt-BR"/>
        </a:p>
      </dgm:t>
    </dgm:pt>
    <dgm:pt modelId="{05757508-5F39-458F-8520-675E20CD629F}" type="sibTrans" cxnId="{0B356FD0-4B09-4414-A311-BF96413365E9}">
      <dgm:prSet/>
      <dgm:spPr/>
      <dgm:t>
        <a:bodyPr/>
        <a:lstStyle/>
        <a:p>
          <a:endParaRPr lang="pt-BR"/>
        </a:p>
      </dgm:t>
    </dgm:pt>
    <dgm:pt modelId="{DF5427A3-E5CA-484D-A1F0-3DE432941753}">
      <dgm:prSet phldrT="[Texto]" custT="1"/>
      <dgm:spPr/>
      <dgm:t>
        <a:bodyPr/>
        <a:lstStyle/>
        <a:p>
          <a:pPr>
            <a:buFont typeface="Arial" panose="020B0604020202020204" pitchFamily="34" charset="0"/>
            <a:buChar char="•"/>
          </a:pPr>
          <a:r>
            <a:rPr lang="pt-BR" sz="1800">
              <a:effectLst/>
              <a:latin typeface="Calibri Light" panose="020F0302020204030204" pitchFamily="34" charset="0"/>
              <a:ea typeface="Times New Roman" panose="02020603050405020304" pitchFamily="18" charset="0"/>
            </a:rPr>
            <a:t>Estimativa do valor da contratação</a:t>
          </a:r>
          <a:endParaRPr lang="pt-BR" sz="1800" dirty="0">
            <a:latin typeface="Calibri Light" panose="020F0302020204030204" pitchFamily="34" charset="0"/>
          </a:endParaRPr>
        </a:p>
      </dgm:t>
    </dgm:pt>
    <dgm:pt modelId="{95FFCF24-B9B5-4209-AB24-ADD02F77F966}" type="parTrans" cxnId="{8E7CE28B-295F-44C8-AC39-E5165D15F996}">
      <dgm:prSet/>
      <dgm:spPr/>
      <dgm:t>
        <a:bodyPr/>
        <a:lstStyle/>
        <a:p>
          <a:endParaRPr lang="pt-BR"/>
        </a:p>
      </dgm:t>
    </dgm:pt>
    <dgm:pt modelId="{6854A595-FB23-4602-8263-BA9BB99C47E6}" type="sibTrans" cxnId="{8E7CE28B-295F-44C8-AC39-E5165D15F996}">
      <dgm:prSet/>
      <dgm:spPr/>
      <dgm:t>
        <a:bodyPr/>
        <a:lstStyle/>
        <a:p>
          <a:endParaRPr lang="pt-BR"/>
        </a:p>
      </dgm:t>
    </dgm:pt>
    <dgm:pt modelId="{CCE59DB4-5022-487C-9966-2396277C9C96}">
      <dgm:prSet custT="1"/>
      <dgm:spPr/>
      <dgm:t>
        <a:bodyPr/>
        <a:lstStyle/>
        <a:p>
          <a:r>
            <a:rPr lang="pt-BR" sz="1800">
              <a:effectLst/>
              <a:latin typeface="Calibri Light" panose="020F0302020204030204" pitchFamily="34" charset="0"/>
              <a:ea typeface="Times New Roman" panose="02020603050405020304" pitchFamily="18" charset="0"/>
            </a:rPr>
            <a:t>Relatório Analítico de Pesquisa de Preços</a:t>
          </a:r>
          <a:endParaRPr lang="pt-BR" sz="1800" dirty="0">
            <a:latin typeface="Calibri Light" panose="020F0302020204030204" pitchFamily="34" charset="0"/>
          </a:endParaRPr>
        </a:p>
      </dgm:t>
    </dgm:pt>
    <dgm:pt modelId="{3EE8C7D1-56A9-43E2-B6B7-D7ACA9A63392}" type="parTrans" cxnId="{FF852321-A0A5-44EB-91C3-911D9FEC3AA5}">
      <dgm:prSet/>
      <dgm:spPr/>
      <dgm:t>
        <a:bodyPr/>
        <a:lstStyle/>
        <a:p>
          <a:endParaRPr lang="pt-BR"/>
        </a:p>
      </dgm:t>
    </dgm:pt>
    <dgm:pt modelId="{B465E21D-C9D0-4057-8CE7-0370967ED7A9}" type="sibTrans" cxnId="{FF852321-A0A5-44EB-91C3-911D9FEC3AA5}">
      <dgm:prSet/>
      <dgm:spPr/>
      <dgm:t>
        <a:bodyPr/>
        <a:lstStyle/>
        <a:p>
          <a:endParaRPr lang="pt-BR"/>
        </a:p>
      </dgm:t>
    </dgm:pt>
    <dgm:pt modelId="{D3120D57-D128-4AD5-B6F4-208FB29A4D7A}">
      <dgm:prSet custT="1"/>
      <dgm:spPr/>
      <dgm:t>
        <a:bodyPr/>
        <a:lstStyle/>
        <a:p>
          <a:r>
            <a:rPr lang="pt-BR" sz="1800">
              <a:effectLst/>
              <a:latin typeface="Calibri Light" panose="020F0302020204030204" pitchFamily="34" charset="0"/>
              <a:ea typeface="Times New Roman" panose="02020603050405020304" pitchFamily="18" charset="0"/>
            </a:rPr>
            <a:t>Elaboração do edital e da minuta de contrato</a:t>
          </a:r>
          <a:endParaRPr lang="pt-BR" sz="1800" dirty="0">
            <a:latin typeface="Calibri Light" panose="020F0302020204030204" pitchFamily="34" charset="0"/>
          </a:endParaRPr>
        </a:p>
      </dgm:t>
    </dgm:pt>
    <dgm:pt modelId="{B8F1D7CF-7FF7-4D31-BCF8-350AA241484C}" type="parTrans" cxnId="{E435CBCC-3207-4A1C-8D4A-34681F4FA143}">
      <dgm:prSet/>
      <dgm:spPr/>
      <dgm:t>
        <a:bodyPr/>
        <a:lstStyle/>
        <a:p>
          <a:endParaRPr lang="pt-BR"/>
        </a:p>
      </dgm:t>
    </dgm:pt>
    <dgm:pt modelId="{E5C4C5CD-96A0-4203-8D44-7A548C10823A}" type="sibTrans" cxnId="{E435CBCC-3207-4A1C-8D4A-34681F4FA143}">
      <dgm:prSet/>
      <dgm:spPr/>
      <dgm:t>
        <a:bodyPr/>
        <a:lstStyle/>
        <a:p>
          <a:endParaRPr lang="pt-BR"/>
        </a:p>
      </dgm:t>
    </dgm:pt>
    <dgm:pt modelId="{ABC3125C-BCA8-41FA-A5C4-4DB39F41B00D}">
      <dgm:prSet custT="1"/>
      <dgm:spPr/>
      <dgm:t>
        <a:bodyPr/>
        <a:lstStyle/>
        <a:p>
          <a:r>
            <a:rPr lang="pt-BR" sz="1800" dirty="0">
              <a:effectLst/>
              <a:latin typeface="Calibri Light" panose="020F0302020204030204" pitchFamily="34" charset="0"/>
              <a:ea typeface="Times New Roman" panose="02020603050405020304" pitchFamily="18" charset="0"/>
            </a:rPr>
            <a:t>Jurisprudência da fase preparatória das contratações </a:t>
          </a:r>
          <a:endParaRPr lang="pt-BR" sz="1800" dirty="0">
            <a:latin typeface="Calibri Light" panose="020F0302020204030204" pitchFamily="34" charset="0"/>
          </a:endParaRPr>
        </a:p>
      </dgm:t>
    </dgm:pt>
    <dgm:pt modelId="{85E19C5B-52A6-4163-9174-89542B72CA31}" type="parTrans" cxnId="{BD7D2BA7-39E5-4801-A705-9A296C9FEA1E}">
      <dgm:prSet/>
      <dgm:spPr/>
      <dgm:t>
        <a:bodyPr/>
        <a:lstStyle/>
        <a:p>
          <a:endParaRPr lang="pt-BR"/>
        </a:p>
      </dgm:t>
    </dgm:pt>
    <dgm:pt modelId="{755F1C0E-93BA-463B-8620-5FDB8A02BDCA}" type="sibTrans" cxnId="{BD7D2BA7-39E5-4801-A705-9A296C9FEA1E}">
      <dgm:prSet/>
      <dgm:spPr/>
      <dgm:t>
        <a:bodyPr/>
        <a:lstStyle/>
        <a:p>
          <a:endParaRPr lang="pt-BR"/>
        </a:p>
      </dgm:t>
    </dgm:pt>
    <dgm:pt modelId="{84C2C921-A926-4F19-B38C-278BC7F5BD66}" type="pres">
      <dgm:prSet presAssocID="{8A6072E8-3BD9-4944-AF53-9C1893280598}" presName="linear" presStyleCnt="0">
        <dgm:presLayoutVars>
          <dgm:dir/>
          <dgm:animLvl val="lvl"/>
          <dgm:resizeHandles val="exact"/>
        </dgm:presLayoutVars>
      </dgm:prSet>
      <dgm:spPr/>
      <dgm:t>
        <a:bodyPr/>
        <a:lstStyle/>
        <a:p>
          <a:endParaRPr lang="pt-BR"/>
        </a:p>
      </dgm:t>
    </dgm:pt>
    <dgm:pt modelId="{512534B0-0C85-4C20-8849-674846FE1BA5}" type="pres">
      <dgm:prSet presAssocID="{F9835D8F-B3FF-44DF-83B1-1ED5817930D9}" presName="parentLin" presStyleCnt="0"/>
      <dgm:spPr/>
    </dgm:pt>
    <dgm:pt modelId="{F9917AA8-BC71-4617-B96C-116E74D136DD}" type="pres">
      <dgm:prSet presAssocID="{F9835D8F-B3FF-44DF-83B1-1ED5817930D9}" presName="parentLeftMargin" presStyleLbl="node1" presStyleIdx="0" presStyleCnt="6"/>
      <dgm:spPr/>
      <dgm:t>
        <a:bodyPr/>
        <a:lstStyle/>
        <a:p>
          <a:endParaRPr lang="pt-BR"/>
        </a:p>
      </dgm:t>
    </dgm:pt>
    <dgm:pt modelId="{9F981964-7671-4C53-B37F-64FE30A3C2EE}" type="pres">
      <dgm:prSet presAssocID="{F9835D8F-B3FF-44DF-83B1-1ED5817930D9}" presName="parentText" presStyleLbl="node1" presStyleIdx="0" presStyleCnt="6" custScaleX="107049">
        <dgm:presLayoutVars>
          <dgm:chMax val="0"/>
          <dgm:bulletEnabled val="1"/>
        </dgm:presLayoutVars>
      </dgm:prSet>
      <dgm:spPr/>
      <dgm:t>
        <a:bodyPr/>
        <a:lstStyle/>
        <a:p>
          <a:endParaRPr lang="pt-BR"/>
        </a:p>
      </dgm:t>
    </dgm:pt>
    <dgm:pt modelId="{19688FC7-5F7C-4A1E-90EA-E996818E2663}" type="pres">
      <dgm:prSet presAssocID="{F9835D8F-B3FF-44DF-83B1-1ED5817930D9}" presName="negativeSpace" presStyleCnt="0"/>
      <dgm:spPr/>
    </dgm:pt>
    <dgm:pt modelId="{05298D25-8BA8-4A03-8496-78E3C1E34A90}" type="pres">
      <dgm:prSet presAssocID="{F9835D8F-B3FF-44DF-83B1-1ED5817930D9}" presName="childText" presStyleLbl="conFgAcc1" presStyleIdx="0" presStyleCnt="6">
        <dgm:presLayoutVars>
          <dgm:bulletEnabled val="1"/>
        </dgm:presLayoutVars>
      </dgm:prSet>
      <dgm:spPr/>
    </dgm:pt>
    <dgm:pt modelId="{00069A4C-6B8A-4F4E-B462-CEA7EFBE6DAB}" type="pres">
      <dgm:prSet presAssocID="{1FE35044-2F38-494E-903E-DDD6DB4492D4}" presName="spaceBetweenRectangles" presStyleCnt="0"/>
      <dgm:spPr/>
    </dgm:pt>
    <dgm:pt modelId="{6CE9E052-E77F-4A5E-B835-C592206C07CD}" type="pres">
      <dgm:prSet presAssocID="{6172E796-4F16-497E-BB4A-60AD59971CA4}" presName="parentLin" presStyleCnt="0"/>
      <dgm:spPr/>
    </dgm:pt>
    <dgm:pt modelId="{25ACB8D7-3985-40A0-976D-425B10DC38E5}" type="pres">
      <dgm:prSet presAssocID="{6172E796-4F16-497E-BB4A-60AD59971CA4}" presName="parentLeftMargin" presStyleLbl="node1" presStyleIdx="0" presStyleCnt="6"/>
      <dgm:spPr/>
      <dgm:t>
        <a:bodyPr/>
        <a:lstStyle/>
        <a:p>
          <a:endParaRPr lang="pt-BR"/>
        </a:p>
      </dgm:t>
    </dgm:pt>
    <dgm:pt modelId="{59937AC8-9A2A-4123-BD96-B8A7508E74F2}" type="pres">
      <dgm:prSet presAssocID="{6172E796-4F16-497E-BB4A-60AD59971CA4}" presName="parentText" presStyleLbl="node1" presStyleIdx="1" presStyleCnt="6" custScaleX="132661">
        <dgm:presLayoutVars>
          <dgm:chMax val="0"/>
          <dgm:bulletEnabled val="1"/>
        </dgm:presLayoutVars>
      </dgm:prSet>
      <dgm:spPr/>
      <dgm:t>
        <a:bodyPr/>
        <a:lstStyle/>
        <a:p>
          <a:endParaRPr lang="pt-BR"/>
        </a:p>
      </dgm:t>
    </dgm:pt>
    <dgm:pt modelId="{05A076E9-FD25-45BC-9050-5126C975C303}" type="pres">
      <dgm:prSet presAssocID="{6172E796-4F16-497E-BB4A-60AD59971CA4}" presName="negativeSpace" presStyleCnt="0"/>
      <dgm:spPr/>
    </dgm:pt>
    <dgm:pt modelId="{2375E230-DBFD-4D49-9CEA-1A6ABBFE637B}" type="pres">
      <dgm:prSet presAssocID="{6172E796-4F16-497E-BB4A-60AD59971CA4}" presName="childText" presStyleLbl="conFgAcc1" presStyleIdx="1" presStyleCnt="6">
        <dgm:presLayoutVars>
          <dgm:bulletEnabled val="1"/>
        </dgm:presLayoutVars>
      </dgm:prSet>
      <dgm:spPr/>
    </dgm:pt>
    <dgm:pt modelId="{DCFD9F68-B7DF-4A80-938F-237C57C8CE68}" type="pres">
      <dgm:prSet presAssocID="{05757508-5F39-458F-8520-675E20CD629F}" presName="spaceBetweenRectangles" presStyleCnt="0"/>
      <dgm:spPr/>
    </dgm:pt>
    <dgm:pt modelId="{99F8F8AD-5BE6-4AAA-93CD-68878BEA7B71}" type="pres">
      <dgm:prSet presAssocID="{DF5427A3-E5CA-484D-A1F0-3DE432941753}" presName="parentLin" presStyleCnt="0"/>
      <dgm:spPr/>
    </dgm:pt>
    <dgm:pt modelId="{36E98BBF-3B30-4B9F-974D-EA609DE0D933}" type="pres">
      <dgm:prSet presAssocID="{DF5427A3-E5CA-484D-A1F0-3DE432941753}" presName="parentLeftMargin" presStyleLbl="node1" presStyleIdx="1" presStyleCnt="6"/>
      <dgm:spPr/>
      <dgm:t>
        <a:bodyPr/>
        <a:lstStyle/>
        <a:p>
          <a:endParaRPr lang="pt-BR"/>
        </a:p>
      </dgm:t>
    </dgm:pt>
    <dgm:pt modelId="{8BBE858D-2BCE-4FB4-8FDF-15583709314E}" type="pres">
      <dgm:prSet presAssocID="{DF5427A3-E5CA-484D-A1F0-3DE432941753}" presName="parentText" presStyleLbl="node1" presStyleIdx="2" presStyleCnt="6">
        <dgm:presLayoutVars>
          <dgm:chMax val="0"/>
          <dgm:bulletEnabled val="1"/>
        </dgm:presLayoutVars>
      </dgm:prSet>
      <dgm:spPr/>
      <dgm:t>
        <a:bodyPr/>
        <a:lstStyle/>
        <a:p>
          <a:endParaRPr lang="pt-BR"/>
        </a:p>
      </dgm:t>
    </dgm:pt>
    <dgm:pt modelId="{C6550FD4-8F0E-48B9-B766-85B1ED66E662}" type="pres">
      <dgm:prSet presAssocID="{DF5427A3-E5CA-484D-A1F0-3DE432941753}" presName="negativeSpace" presStyleCnt="0"/>
      <dgm:spPr/>
    </dgm:pt>
    <dgm:pt modelId="{E5CE61F0-3469-4635-A677-0BB6E0004472}" type="pres">
      <dgm:prSet presAssocID="{DF5427A3-E5CA-484D-A1F0-3DE432941753}" presName="childText" presStyleLbl="conFgAcc1" presStyleIdx="2" presStyleCnt="6">
        <dgm:presLayoutVars>
          <dgm:bulletEnabled val="1"/>
        </dgm:presLayoutVars>
      </dgm:prSet>
      <dgm:spPr/>
    </dgm:pt>
    <dgm:pt modelId="{A92A498C-8F90-47F9-ABA1-9E842AEB3FD3}" type="pres">
      <dgm:prSet presAssocID="{6854A595-FB23-4602-8263-BA9BB99C47E6}" presName="spaceBetweenRectangles" presStyleCnt="0"/>
      <dgm:spPr/>
    </dgm:pt>
    <dgm:pt modelId="{0D4DAEF3-2F65-4FB1-B4A7-146F2AECDDDE}" type="pres">
      <dgm:prSet presAssocID="{CCE59DB4-5022-487C-9966-2396277C9C96}" presName="parentLin" presStyleCnt="0"/>
      <dgm:spPr/>
    </dgm:pt>
    <dgm:pt modelId="{25D64B2A-F105-4911-8A28-86F57B6F24BB}" type="pres">
      <dgm:prSet presAssocID="{CCE59DB4-5022-487C-9966-2396277C9C96}" presName="parentLeftMargin" presStyleLbl="node1" presStyleIdx="2" presStyleCnt="6"/>
      <dgm:spPr/>
      <dgm:t>
        <a:bodyPr/>
        <a:lstStyle/>
        <a:p>
          <a:endParaRPr lang="pt-BR"/>
        </a:p>
      </dgm:t>
    </dgm:pt>
    <dgm:pt modelId="{F07BAD42-37BB-4692-835A-0FF4AF54847D}" type="pres">
      <dgm:prSet presAssocID="{CCE59DB4-5022-487C-9966-2396277C9C96}" presName="parentText" presStyleLbl="node1" presStyleIdx="3" presStyleCnt="6">
        <dgm:presLayoutVars>
          <dgm:chMax val="0"/>
          <dgm:bulletEnabled val="1"/>
        </dgm:presLayoutVars>
      </dgm:prSet>
      <dgm:spPr/>
      <dgm:t>
        <a:bodyPr/>
        <a:lstStyle/>
        <a:p>
          <a:endParaRPr lang="pt-BR"/>
        </a:p>
      </dgm:t>
    </dgm:pt>
    <dgm:pt modelId="{C855D79B-AD73-407E-91F2-C1F1C92E3DAB}" type="pres">
      <dgm:prSet presAssocID="{CCE59DB4-5022-487C-9966-2396277C9C96}" presName="negativeSpace" presStyleCnt="0"/>
      <dgm:spPr/>
    </dgm:pt>
    <dgm:pt modelId="{7EBB778B-659D-4B97-BA94-11D86FFBC193}" type="pres">
      <dgm:prSet presAssocID="{CCE59DB4-5022-487C-9966-2396277C9C96}" presName="childText" presStyleLbl="conFgAcc1" presStyleIdx="3" presStyleCnt="6">
        <dgm:presLayoutVars>
          <dgm:bulletEnabled val="1"/>
        </dgm:presLayoutVars>
      </dgm:prSet>
      <dgm:spPr/>
    </dgm:pt>
    <dgm:pt modelId="{4F3A9EF9-1FD2-4BD7-8F92-A3E025AE3319}" type="pres">
      <dgm:prSet presAssocID="{B465E21D-C9D0-4057-8CE7-0370967ED7A9}" presName="spaceBetweenRectangles" presStyleCnt="0"/>
      <dgm:spPr/>
    </dgm:pt>
    <dgm:pt modelId="{A6621FF4-93C1-44F3-9C31-270E13A5C17D}" type="pres">
      <dgm:prSet presAssocID="{D3120D57-D128-4AD5-B6F4-208FB29A4D7A}" presName="parentLin" presStyleCnt="0"/>
      <dgm:spPr/>
    </dgm:pt>
    <dgm:pt modelId="{3733DE12-25FB-4482-880C-0D658556C51D}" type="pres">
      <dgm:prSet presAssocID="{D3120D57-D128-4AD5-B6F4-208FB29A4D7A}" presName="parentLeftMargin" presStyleLbl="node1" presStyleIdx="3" presStyleCnt="6"/>
      <dgm:spPr/>
      <dgm:t>
        <a:bodyPr/>
        <a:lstStyle/>
        <a:p>
          <a:endParaRPr lang="pt-BR"/>
        </a:p>
      </dgm:t>
    </dgm:pt>
    <dgm:pt modelId="{5614EB91-9A8F-4B6F-A49D-B0042B58556A}" type="pres">
      <dgm:prSet presAssocID="{D3120D57-D128-4AD5-B6F4-208FB29A4D7A}" presName="parentText" presStyleLbl="node1" presStyleIdx="4" presStyleCnt="6" custScaleX="101206">
        <dgm:presLayoutVars>
          <dgm:chMax val="0"/>
          <dgm:bulletEnabled val="1"/>
        </dgm:presLayoutVars>
      </dgm:prSet>
      <dgm:spPr/>
      <dgm:t>
        <a:bodyPr/>
        <a:lstStyle/>
        <a:p>
          <a:endParaRPr lang="pt-BR"/>
        </a:p>
      </dgm:t>
    </dgm:pt>
    <dgm:pt modelId="{96B2FED9-A6B9-4A16-86D0-AD95FE889607}" type="pres">
      <dgm:prSet presAssocID="{D3120D57-D128-4AD5-B6F4-208FB29A4D7A}" presName="negativeSpace" presStyleCnt="0"/>
      <dgm:spPr/>
    </dgm:pt>
    <dgm:pt modelId="{0198F4D0-584E-4370-BE34-0CEDCAC5EC3C}" type="pres">
      <dgm:prSet presAssocID="{D3120D57-D128-4AD5-B6F4-208FB29A4D7A}" presName="childText" presStyleLbl="conFgAcc1" presStyleIdx="4" presStyleCnt="6">
        <dgm:presLayoutVars>
          <dgm:bulletEnabled val="1"/>
        </dgm:presLayoutVars>
      </dgm:prSet>
      <dgm:spPr/>
    </dgm:pt>
    <dgm:pt modelId="{C427DC55-B368-4A75-B8EF-D12608F8A27C}" type="pres">
      <dgm:prSet presAssocID="{E5C4C5CD-96A0-4203-8D44-7A548C10823A}" presName="spaceBetweenRectangles" presStyleCnt="0"/>
      <dgm:spPr/>
    </dgm:pt>
    <dgm:pt modelId="{CC2E4466-9680-4EA5-B9E7-AE7470D5025B}" type="pres">
      <dgm:prSet presAssocID="{ABC3125C-BCA8-41FA-A5C4-4DB39F41B00D}" presName="parentLin" presStyleCnt="0"/>
      <dgm:spPr/>
    </dgm:pt>
    <dgm:pt modelId="{9DA84AE8-D2AA-4CFD-915C-6CCB82ECA728}" type="pres">
      <dgm:prSet presAssocID="{ABC3125C-BCA8-41FA-A5C4-4DB39F41B00D}" presName="parentLeftMargin" presStyleLbl="node1" presStyleIdx="4" presStyleCnt="6"/>
      <dgm:spPr/>
      <dgm:t>
        <a:bodyPr/>
        <a:lstStyle/>
        <a:p>
          <a:endParaRPr lang="pt-BR"/>
        </a:p>
      </dgm:t>
    </dgm:pt>
    <dgm:pt modelId="{F5A395D3-4E66-4E4C-9E46-D6509415F6D7}" type="pres">
      <dgm:prSet presAssocID="{ABC3125C-BCA8-41FA-A5C4-4DB39F41B00D}" presName="parentText" presStyleLbl="node1" presStyleIdx="5" presStyleCnt="6" custScaleX="111332">
        <dgm:presLayoutVars>
          <dgm:chMax val="0"/>
          <dgm:bulletEnabled val="1"/>
        </dgm:presLayoutVars>
      </dgm:prSet>
      <dgm:spPr/>
      <dgm:t>
        <a:bodyPr/>
        <a:lstStyle/>
        <a:p>
          <a:endParaRPr lang="pt-BR"/>
        </a:p>
      </dgm:t>
    </dgm:pt>
    <dgm:pt modelId="{4C8DBBAE-0704-41E8-A169-8C080BFD7626}" type="pres">
      <dgm:prSet presAssocID="{ABC3125C-BCA8-41FA-A5C4-4DB39F41B00D}" presName="negativeSpace" presStyleCnt="0"/>
      <dgm:spPr/>
    </dgm:pt>
    <dgm:pt modelId="{B91F331F-8ED3-4C52-8887-506F18BB2A29}" type="pres">
      <dgm:prSet presAssocID="{ABC3125C-BCA8-41FA-A5C4-4DB39F41B00D}" presName="childText" presStyleLbl="conFgAcc1" presStyleIdx="5" presStyleCnt="6">
        <dgm:presLayoutVars>
          <dgm:bulletEnabled val="1"/>
        </dgm:presLayoutVars>
      </dgm:prSet>
      <dgm:spPr/>
    </dgm:pt>
  </dgm:ptLst>
  <dgm:cxnLst>
    <dgm:cxn modelId="{1B897D3B-45A4-45F8-A8D7-774F6C5DAC26}" type="presOf" srcId="{F9835D8F-B3FF-44DF-83B1-1ED5817930D9}" destId="{9F981964-7671-4C53-B37F-64FE30A3C2EE}" srcOrd="1" destOrd="0" presId="urn:microsoft.com/office/officeart/2005/8/layout/list1"/>
    <dgm:cxn modelId="{6BC56890-7539-4434-A8A7-3316B5F1890E}" type="presOf" srcId="{6172E796-4F16-497E-BB4A-60AD59971CA4}" destId="{25ACB8D7-3985-40A0-976D-425B10DC38E5}" srcOrd="0" destOrd="0" presId="urn:microsoft.com/office/officeart/2005/8/layout/list1"/>
    <dgm:cxn modelId="{05916C22-E1A5-43D3-A17C-F98BE0353E81}" type="presOf" srcId="{DF5427A3-E5CA-484D-A1F0-3DE432941753}" destId="{8BBE858D-2BCE-4FB4-8FDF-15583709314E}" srcOrd="1" destOrd="0" presId="urn:microsoft.com/office/officeart/2005/8/layout/list1"/>
    <dgm:cxn modelId="{BD7D2BA7-39E5-4801-A705-9A296C9FEA1E}" srcId="{8A6072E8-3BD9-4944-AF53-9C1893280598}" destId="{ABC3125C-BCA8-41FA-A5C4-4DB39F41B00D}" srcOrd="5" destOrd="0" parTransId="{85E19C5B-52A6-4163-9174-89542B72CA31}" sibTransId="{755F1C0E-93BA-463B-8620-5FDB8A02BDCA}"/>
    <dgm:cxn modelId="{0039FF1E-06EE-4FC1-A812-8D31C3409049}" type="presOf" srcId="{D3120D57-D128-4AD5-B6F4-208FB29A4D7A}" destId="{3733DE12-25FB-4482-880C-0D658556C51D}" srcOrd="0" destOrd="0" presId="urn:microsoft.com/office/officeart/2005/8/layout/list1"/>
    <dgm:cxn modelId="{DE21AA91-6AB1-4DA2-B36B-8505C8E30833}" type="presOf" srcId="{CCE59DB4-5022-487C-9966-2396277C9C96}" destId="{25D64B2A-F105-4911-8A28-86F57B6F24BB}" srcOrd="0" destOrd="0" presId="urn:microsoft.com/office/officeart/2005/8/layout/list1"/>
    <dgm:cxn modelId="{E435CBCC-3207-4A1C-8D4A-34681F4FA143}" srcId="{8A6072E8-3BD9-4944-AF53-9C1893280598}" destId="{D3120D57-D128-4AD5-B6F4-208FB29A4D7A}" srcOrd="4" destOrd="0" parTransId="{B8F1D7CF-7FF7-4D31-BCF8-350AA241484C}" sibTransId="{E5C4C5CD-96A0-4203-8D44-7A548C10823A}"/>
    <dgm:cxn modelId="{4226C40F-7FB4-43F6-97DC-2437DABAAFEA}" type="presOf" srcId="{6172E796-4F16-497E-BB4A-60AD59971CA4}" destId="{59937AC8-9A2A-4123-BD96-B8A7508E74F2}" srcOrd="1" destOrd="0" presId="urn:microsoft.com/office/officeart/2005/8/layout/list1"/>
    <dgm:cxn modelId="{66C5FF90-E34F-49E4-B6FD-FEB224BC342B}" type="presOf" srcId="{ABC3125C-BCA8-41FA-A5C4-4DB39F41B00D}" destId="{9DA84AE8-D2AA-4CFD-915C-6CCB82ECA728}" srcOrd="0" destOrd="0" presId="urn:microsoft.com/office/officeart/2005/8/layout/list1"/>
    <dgm:cxn modelId="{FF852321-A0A5-44EB-91C3-911D9FEC3AA5}" srcId="{8A6072E8-3BD9-4944-AF53-9C1893280598}" destId="{CCE59DB4-5022-487C-9966-2396277C9C96}" srcOrd="3" destOrd="0" parTransId="{3EE8C7D1-56A9-43E2-B6B7-D7ACA9A63392}" sibTransId="{B465E21D-C9D0-4057-8CE7-0370967ED7A9}"/>
    <dgm:cxn modelId="{9D1E0812-F5EB-4CB1-AEC6-DA1152A60DFC}" type="presOf" srcId="{CCE59DB4-5022-487C-9966-2396277C9C96}" destId="{F07BAD42-37BB-4692-835A-0FF4AF54847D}" srcOrd="1" destOrd="0" presId="urn:microsoft.com/office/officeart/2005/8/layout/list1"/>
    <dgm:cxn modelId="{13AC74A3-4DBA-4C5C-978F-57A7D93DDD1F}" srcId="{8A6072E8-3BD9-4944-AF53-9C1893280598}" destId="{F9835D8F-B3FF-44DF-83B1-1ED5817930D9}" srcOrd="0" destOrd="0" parTransId="{E4104903-919F-4040-8F21-EEBC886A3D65}" sibTransId="{1FE35044-2F38-494E-903E-DDD6DB4492D4}"/>
    <dgm:cxn modelId="{0B356FD0-4B09-4414-A311-BF96413365E9}" srcId="{8A6072E8-3BD9-4944-AF53-9C1893280598}" destId="{6172E796-4F16-497E-BB4A-60AD59971CA4}" srcOrd="1" destOrd="0" parTransId="{3D5534FF-9C32-46BB-83D9-8F9014700910}" sibTransId="{05757508-5F39-458F-8520-675E20CD629F}"/>
    <dgm:cxn modelId="{8E7CE28B-295F-44C8-AC39-E5165D15F996}" srcId="{8A6072E8-3BD9-4944-AF53-9C1893280598}" destId="{DF5427A3-E5CA-484D-A1F0-3DE432941753}" srcOrd="2" destOrd="0" parTransId="{95FFCF24-B9B5-4209-AB24-ADD02F77F966}" sibTransId="{6854A595-FB23-4602-8263-BA9BB99C47E6}"/>
    <dgm:cxn modelId="{86A7B2C3-E6FE-4576-9F54-D2D4FA19D5BB}" type="presOf" srcId="{ABC3125C-BCA8-41FA-A5C4-4DB39F41B00D}" destId="{F5A395D3-4E66-4E4C-9E46-D6509415F6D7}" srcOrd="1" destOrd="0" presId="urn:microsoft.com/office/officeart/2005/8/layout/list1"/>
    <dgm:cxn modelId="{68F424C5-8FEF-4A4B-A93F-2A558CAEE5A2}" type="presOf" srcId="{F9835D8F-B3FF-44DF-83B1-1ED5817930D9}" destId="{F9917AA8-BC71-4617-B96C-116E74D136DD}" srcOrd="0" destOrd="0" presId="urn:microsoft.com/office/officeart/2005/8/layout/list1"/>
    <dgm:cxn modelId="{40D7298B-CEB1-4356-90C7-31F37FE6D24B}" type="presOf" srcId="{DF5427A3-E5CA-484D-A1F0-3DE432941753}" destId="{36E98BBF-3B30-4B9F-974D-EA609DE0D933}" srcOrd="0" destOrd="0" presId="urn:microsoft.com/office/officeart/2005/8/layout/list1"/>
    <dgm:cxn modelId="{5B420824-2E8F-4091-B619-64E748F07E83}" type="presOf" srcId="{8A6072E8-3BD9-4944-AF53-9C1893280598}" destId="{84C2C921-A926-4F19-B38C-278BC7F5BD66}" srcOrd="0" destOrd="0" presId="urn:microsoft.com/office/officeart/2005/8/layout/list1"/>
    <dgm:cxn modelId="{365D60BB-189E-4514-BAD5-E1710FF12EB1}" type="presOf" srcId="{D3120D57-D128-4AD5-B6F4-208FB29A4D7A}" destId="{5614EB91-9A8F-4B6F-A49D-B0042B58556A}" srcOrd="1" destOrd="0" presId="urn:microsoft.com/office/officeart/2005/8/layout/list1"/>
    <dgm:cxn modelId="{7420E8B1-1496-4405-9A52-7289A0C58A93}" type="presParOf" srcId="{84C2C921-A926-4F19-B38C-278BC7F5BD66}" destId="{512534B0-0C85-4C20-8849-674846FE1BA5}" srcOrd="0" destOrd="0" presId="urn:microsoft.com/office/officeart/2005/8/layout/list1"/>
    <dgm:cxn modelId="{F245194E-5979-4A0D-B1DE-26CBF2A7D20D}" type="presParOf" srcId="{512534B0-0C85-4C20-8849-674846FE1BA5}" destId="{F9917AA8-BC71-4617-B96C-116E74D136DD}" srcOrd="0" destOrd="0" presId="urn:microsoft.com/office/officeart/2005/8/layout/list1"/>
    <dgm:cxn modelId="{CBBF808F-C256-4FAD-80B3-9A8369736FF7}" type="presParOf" srcId="{512534B0-0C85-4C20-8849-674846FE1BA5}" destId="{9F981964-7671-4C53-B37F-64FE30A3C2EE}" srcOrd="1" destOrd="0" presId="urn:microsoft.com/office/officeart/2005/8/layout/list1"/>
    <dgm:cxn modelId="{0FDE2191-8316-4E9E-B136-E45FA2F30053}" type="presParOf" srcId="{84C2C921-A926-4F19-B38C-278BC7F5BD66}" destId="{19688FC7-5F7C-4A1E-90EA-E996818E2663}" srcOrd="1" destOrd="0" presId="urn:microsoft.com/office/officeart/2005/8/layout/list1"/>
    <dgm:cxn modelId="{DD5A00B1-B253-410F-AD42-DEB8589FA547}" type="presParOf" srcId="{84C2C921-A926-4F19-B38C-278BC7F5BD66}" destId="{05298D25-8BA8-4A03-8496-78E3C1E34A90}" srcOrd="2" destOrd="0" presId="urn:microsoft.com/office/officeart/2005/8/layout/list1"/>
    <dgm:cxn modelId="{D4ECF23B-357A-48B6-A169-0AC417836C8C}" type="presParOf" srcId="{84C2C921-A926-4F19-B38C-278BC7F5BD66}" destId="{00069A4C-6B8A-4F4E-B462-CEA7EFBE6DAB}" srcOrd="3" destOrd="0" presId="urn:microsoft.com/office/officeart/2005/8/layout/list1"/>
    <dgm:cxn modelId="{E8282681-9EB2-4FD9-B71D-F72524F29B4A}" type="presParOf" srcId="{84C2C921-A926-4F19-B38C-278BC7F5BD66}" destId="{6CE9E052-E77F-4A5E-B835-C592206C07CD}" srcOrd="4" destOrd="0" presId="urn:microsoft.com/office/officeart/2005/8/layout/list1"/>
    <dgm:cxn modelId="{E1865466-62E3-4D2E-A5B5-4FC56D29F1AC}" type="presParOf" srcId="{6CE9E052-E77F-4A5E-B835-C592206C07CD}" destId="{25ACB8D7-3985-40A0-976D-425B10DC38E5}" srcOrd="0" destOrd="0" presId="urn:microsoft.com/office/officeart/2005/8/layout/list1"/>
    <dgm:cxn modelId="{25202C76-6038-441E-82EB-E6E6CAB537F8}" type="presParOf" srcId="{6CE9E052-E77F-4A5E-B835-C592206C07CD}" destId="{59937AC8-9A2A-4123-BD96-B8A7508E74F2}" srcOrd="1" destOrd="0" presId="urn:microsoft.com/office/officeart/2005/8/layout/list1"/>
    <dgm:cxn modelId="{8E4C95E3-8490-431F-82D3-6B8BF2CF05A1}" type="presParOf" srcId="{84C2C921-A926-4F19-B38C-278BC7F5BD66}" destId="{05A076E9-FD25-45BC-9050-5126C975C303}" srcOrd="5" destOrd="0" presId="urn:microsoft.com/office/officeart/2005/8/layout/list1"/>
    <dgm:cxn modelId="{1C9DBC3E-70B7-4E8E-A699-0B52780C6221}" type="presParOf" srcId="{84C2C921-A926-4F19-B38C-278BC7F5BD66}" destId="{2375E230-DBFD-4D49-9CEA-1A6ABBFE637B}" srcOrd="6" destOrd="0" presId="urn:microsoft.com/office/officeart/2005/8/layout/list1"/>
    <dgm:cxn modelId="{0C867F06-D736-4B83-BC73-8D5F871924BE}" type="presParOf" srcId="{84C2C921-A926-4F19-B38C-278BC7F5BD66}" destId="{DCFD9F68-B7DF-4A80-938F-237C57C8CE68}" srcOrd="7" destOrd="0" presId="urn:microsoft.com/office/officeart/2005/8/layout/list1"/>
    <dgm:cxn modelId="{39842C49-2E6B-4926-A422-A501C4244D17}" type="presParOf" srcId="{84C2C921-A926-4F19-B38C-278BC7F5BD66}" destId="{99F8F8AD-5BE6-4AAA-93CD-68878BEA7B71}" srcOrd="8" destOrd="0" presId="urn:microsoft.com/office/officeart/2005/8/layout/list1"/>
    <dgm:cxn modelId="{434B17C0-9BF6-47F7-A85F-67566359F896}" type="presParOf" srcId="{99F8F8AD-5BE6-4AAA-93CD-68878BEA7B71}" destId="{36E98BBF-3B30-4B9F-974D-EA609DE0D933}" srcOrd="0" destOrd="0" presId="urn:microsoft.com/office/officeart/2005/8/layout/list1"/>
    <dgm:cxn modelId="{A5F83FC0-A888-4174-A4F2-7BE0456104F5}" type="presParOf" srcId="{99F8F8AD-5BE6-4AAA-93CD-68878BEA7B71}" destId="{8BBE858D-2BCE-4FB4-8FDF-15583709314E}" srcOrd="1" destOrd="0" presId="urn:microsoft.com/office/officeart/2005/8/layout/list1"/>
    <dgm:cxn modelId="{2F929F09-4483-457A-A7C2-FC5411571918}" type="presParOf" srcId="{84C2C921-A926-4F19-B38C-278BC7F5BD66}" destId="{C6550FD4-8F0E-48B9-B766-85B1ED66E662}" srcOrd="9" destOrd="0" presId="urn:microsoft.com/office/officeart/2005/8/layout/list1"/>
    <dgm:cxn modelId="{408F49C8-A3F9-478C-BCC2-FA5B1A6611DD}" type="presParOf" srcId="{84C2C921-A926-4F19-B38C-278BC7F5BD66}" destId="{E5CE61F0-3469-4635-A677-0BB6E0004472}" srcOrd="10" destOrd="0" presId="urn:microsoft.com/office/officeart/2005/8/layout/list1"/>
    <dgm:cxn modelId="{BDB7C27A-EA73-466B-9BE2-E9FDF295AC9F}" type="presParOf" srcId="{84C2C921-A926-4F19-B38C-278BC7F5BD66}" destId="{A92A498C-8F90-47F9-ABA1-9E842AEB3FD3}" srcOrd="11" destOrd="0" presId="urn:microsoft.com/office/officeart/2005/8/layout/list1"/>
    <dgm:cxn modelId="{99F6CF02-8BDB-4FE2-804A-220D015A5679}" type="presParOf" srcId="{84C2C921-A926-4F19-B38C-278BC7F5BD66}" destId="{0D4DAEF3-2F65-4FB1-B4A7-146F2AECDDDE}" srcOrd="12" destOrd="0" presId="urn:microsoft.com/office/officeart/2005/8/layout/list1"/>
    <dgm:cxn modelId="{5279344F-5EC4-492E-AD85-73DDD16F32F1}" type="presParOf" srcId="{0D4DAEF3-2F65-4FB1-B4A7-146F2AECDDDE}" destId="{25D64B2A-F105-4911-8A28-86F57B6F24BB}" srcOrd="0" destOrd="0" presId="urn:microsoft.com/office/officeart/2005/8/layout/list1"/>
    <dgm:cxn modelId="{14391612-41A3-46EC-82E6-9FA88BE127DA}" type="presParOf" srcId="{0D4DAEF3-2F65-4FB1-B4A7-146F2AECDDDE}" destId="{F07BAD42-37BB-4692-835A-0FF4AF54847D}" srcOrd="1" destOrd="0" presId="urn:microsoft.com/office/officeart/2005/8/layout/list1"/>
    <dgm:cxn modelId="{42412589-8379-43F4-BA60-86BE2DB59AAF}" type="presParOf" srcId="{84C2C921-A926-4F19-B38C-278BC7F5BD66}" destId="{C855D79B-AD73-407E-91F2-C1F1C92E3DAB}" srcOrd="13" destOrd="0" presId="urn:microsoft.com/office/officeart/2005/8/layout/list1"/>
    <dgm:cxn modelId="{FBE3D9EB-ED9A-4357-8296-28FD5090FD7F}" type="presParOf" srcId="{84C2C921-A926-4F19-B38C-278BC7F5BD66}" destId="{7EBB778B-659D-4B97-BA94-11D86FFBC193}" srcOrd="14" destOrd="0" presId="urn:microsoft.com/office/officeart/2005/8/layout/list1"/>
    <dgm:cxn modelId="{5D89BDEB-F740-401F-9A0B-499529259DDF}" type="presParOf" srcId="{84C2C921-A926-4F19-B38C-278BC7F5BD66}" destId="{4F3A9EF9-1FD2-4BD7-8F92-A3E025AE3319}" srcOrd="15" destOrd="0" presId="urn:microsoft.com/office/officeart/2005/8/layout/list1"/>
    <dgm:cxn modelId="{F0C2F991-A2BF-400B-A64A-A14ADA67B652}" type="presParOf" srcId="{84C2C921-A926-4F19-B38C-278BC7F5BD66}" destId="{A6621FF4-93C1-44F3-9C31-270E13A5C17D}" srcOrd="16" destOrd="0" presId="urn:microsoft.com/office/officeart/2005/8/layout/list1"/>
    <dgm:cxn modelId="{EAA9AC3B-5A61-4C30-B8A0-1BE11F1215A0}" type="presParOf" srcId="{A6621FF4-93C1-44F3-9C31-270E13A5C17D}" destId="{3733DE12-25FB-4482-880C-0D658556C51D}" srcOrd="0" destOrd="0" presId="urn:microsoft.com/office/officeart/2005/8/layout/list1"/>
    <dgm:cxn modelId="{A4CD18B0-2939-45FC-AA22-58FB47C0901E}" type="presParOf" srcId="{A6621FF4-93C1-44F3-9C31-270E13A5C17D}" destId="{5614EB91-9A8F-4B6F-A49D-B0042B58556A}" srcOrd="1" destOrd="0" presId="urn:microsoft.com/office/officeart/2005/8/layout/list1"/>
    <dgm:cxn modelId="{7507C021-06DD-488B-A85A-EC22FEC29C69}" type="presParOf" srcId="{84C2C921-A926-4F19-B38C-278BC7F5BD66}" destId="{96B2FED9-A6B9-4A16-86D0-AD95FE889607}" srcOrd="17" destOrd="0" presId="urn:microsoft.com/office/officeart/2005/8/layout/list1"/>
    <dgm:cxn modelId="{0686C872-6318-4F3A-8AA1-02F3DA5C32EB}" type="presParOf" srcId="{84C2C921-A926-4F19-B38C-278BC7F5BD66}" destId="{0198F4D0-584E-4370-BE34-0CEDCAC5EC3C}" srcOrd="18" destOrd="0" presId="urn:microsoft.com/office/officeart/2005/8/layout/list1"/>
    <dgm:cxn modelId="{CDF1D4EC-3B16-4659-A684-61A5D7D2728F}" type="presParOf" srcId="{84C2C921-A926-4F19-B38C-278BC7F5BD66}" destId="{C427DC55-B368-4A75-B8EF-D12608F8A27C}" srcOrd="19" destOrd="0" presId="urn:microsoft.com/office/officeart/2005/8/layout/list1"/>
    <dgm:cxn modelId="{F4EE3744-3CF8-47DD-8D1C-47BCEA127274}" type="presParOf" srcId="{84C2C921-A926-4F19-B38C-278BC7F5BD66}" destId="{CC2E4466-9680-4EA5-B9E7-AE7470D5025B}" srcOrd="20" destOrd="0" presId="urn:microsoft.com/office/officeart/2005/8/layout/list1"/>
    <dgm:cxn modelId="{8DE69068-D613-4039-9165-76F527780964}" type="presParOf" srcId="{CC2E4466-9680-4EA5-B9E7-AE7470D5025B}" destId="{9DA84AE8-D2AA-4CFD-915C-6CCB82ECA728}" srcOrd="0" destOrd="0" presId="urn:microsoft.com/office/officeart/2005/8/layout/list1"/>
    <dgm:cxn modelId="{0CF41EC3-295E-4B56-89AA-2B54C9D6EA61}" type="presParOf" srcId="{CC2E4466-9680-4EA5-B9E7-AE7470D5025B}" destId="{F5A395D3-4E66-4E4C-9E46-D6509415F6D7}" srcOrd="1" destOrd="0" presId="urn:microsoft.com/office/officeart/2005/8/layout/list1"/>
    <dgm:cxn modelId="{266D5424-D5D3-44A0-A973-BF68131E8B84}" type="presParOf" srcId="{84C2C921-A926-4F19-B38C-278BC7F5BD66}" destId="{4C8DBBAE-0704-41E8-A169-8C080BFD7626}" srcOrd="21" destOrd="0" presId="urn:microsoft.com/office/officeart/2005/8/layout/list1"/>
    <dgm:cxn modelId="{027F76F1-3008-40C5-A6BF-B82C59DFAF22}" type="presParOf" srcId="{84C2C921-A926-4F19-B38C-278BC7F5BD66}" destId="{B91F331F-8ED3-4C52-8887-506F18BB2A29}"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36341FE-7EBA-4BA9-AC6C-1177622C5E6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18E94E28-445D-4854-A124-E2DCE3479732}">
      <dgm:prSet phldrT="[Texto]" custT="1"/>
      <dgm:spPr/>
      <dgm:t>
        <a:bodyPr/>
        <a:lstStyle/>
        <a:p>
          <a:r>
            <a:rPr lang="pt-BR" sz="2800" b="1" dirty="0">
              <a:solidFill>
                <a:schemeClr val="tx2">
                  <a:lumMod val="75000"/>
                </a:schemeClr>
              </a:solidFill>
              <a:latin typeface="Calibri Light" panose="020F0302020204030204" pitchFamily="34" charset="0"/>
            </a:rPr>
            <a:t>Aspectos Gerais da Fase Preparatória</a:t>
          </a:r>
        </a:p>
      </dgm:t>
    </dgm:pt>
    <dgm:pt modelId="{1DA9E455-03C8-4E5D-8DA0-DD1A4A8D69BB}" type="parTrans" cxnId="{4B7E0116-139C-470A-8874-6EA658C9C567}">
      <dgm:prSet/>
      <dgm:spPr/>
      <dgm:t>
        <a:bodyPr/>
        <a:lstStyle/>
        <a:p>
          <a:endParaRPr lang="pt-BR">
            <a:latin typeface="Calibri Light" panose="020F0302020204030204" pitchFamily="34" charset="0"/>
          </a:endParaRPr>
        </a:p>
      </dgm:t>
    </dgm:pt>
    <dgm:pt modelId="{6B6BECCE-47B6-4E0A-B571-6E4FF891E2BB}" type="sibTrans" cxnId="{4B7E0116-139C-470A-8874-6EA658C9C567}">
      <dgm:prSet/>
      <dgm:spPr/>
      <dgm:t>
        <a:bodyPr/>
        <a:lstStyle/>
        <a:p>
          <a:endParaRPr lang="pt-BR">
            <a:latin typeface="Calibri Light" panose="020F0302020204030204" pitchFamily="34" charset="0"/>
          </a:endParaRPr>
        </a:p>
      </dgm:t>
    </dgm:pt>
    <dgm:pt modelId="{C78F78AA-424A-43EF-BA80-925ECA3AF5B0}">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Definição</a:t>
          </a:r>
        </a:p>
      </dgm:t>
    </dgm:pt>
    <dgm:pt modelId="{A2EAF1A2-AD3C-4B31-820E-D14EAE5F13DB}" type="parTrans" cxnId="{136C3FA1-1ED9-4BDF-8EBA-F36FC73D14BA}">
      <dgm:prSet/>
      <dgm:spPr/>
      <dgm:t>
        <a:bodyPr/>
        <a:lstStyle/>
        <a:p>
          <a:endParaRPr lang="pt-BR">
            <a:latin typeface="Calibri Light" panose="020F0302020204030204" pitchFamily="34" charset="0"/>
          </a:endParaRPr>
        </a:p>
      </dgm:t>
    </dgm:pt>
    <dgm:pt modelId="{BC5FDF21-E67D-48E3-8608-9F18F54BE2A6}" type="sibTrans" cxnId="{136C3FA1-1ED9-4BDF-8EBA-F36FC73D14BA}">
      <dgm:prSet/>
      <dgm:spPr/>
      <dgm:t>
        <a:bodyPr/>
        <a:lstStyle/>
        <a:p>
          <a:endParaRPr lang="pt-BR">
            <a:latin typeface="Calibri Light" panose="020F0302020204030204" pitchFamily="34" charset="0"/>
          </a:endParaRPr>
        </a:p>
      </dgm:t>
    </dgm:pt>
    <dgm:pt modelId="{CE6C517F-EEFB-45B8-9B37-1A0D9CBAFCD8}">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Abordagem</a:t>
          </a:r>
        </a:p>
      </dgm:t>
    </dgm:pt>
    <dgm:pt modelId="{DCC47DA2-F7EB-4DF0-B257-DD273B9744BE}" type="parTrans" cxnId="{82E29473-C319-4F37-9328-6C8ED18D0B6A}">
      <dgm:prSet/>
      <dgm:spPr/>
      <dgm:t>
        <a:bodyPr/>
        <a:lstStyle/>
        <a:p>
          <a:endParaRPr lang="pt-BR">
            <a:latin typeface="Calibri Light" panose="020F0302020204030204" pitchFamily="34" charset="0"/>
          </a:endParaRPr>
        </a:p>
      </dgm:t>
    </dgm:pt>
    <dgm:pt modelId="{2D317694-88CC-4013-B56F-D587E3EE3108}" type="sibTrans" cxnId="{82E29473-C319-4F37-9328-6C8ED18D0B6A}">
      <dgm:prSet/>
      <dgm:spPr/>
      <dgm:t>
        <a:bodyPr/>
        <a:lstStyle/>
        <a:p>
          <a:endParaRPr lang="pt-BR">
            <a:latin typeface="Calibri Light" panose="020F0302020204030204" pitchFamily="34" charset="0"/>
          </a:endParaRPr>
        </a:p>
      </dgm:t>
    </dgm:pt>
    <dgm:pt modelId="{96FF3635-5A03-4FA3-BED4-942021B833BD}">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Padronização</a:t>
          </a:r>
        </a:p>
      </dgm:t>
    </dgm:pt>
    <dgm:pt modelId="{CD8619C2-9CBD-4C60-837D-9013A5B2028F}" type="parTrans" cxnId="{ECBAF1AC-7930-449C-A205-1C28AB5E8FD6}">
      <dgm:prSet/>
      <dgm:spPr/>
      <dgm:t>
        <a:bodyPr/>
        <a:lstStyle/>
        <a:p>
          <a:endParaRPr lang="pt-BR">
            <a:latin typeface="Calibri Light" panose="020F0302020204030204" pitchFamily="34" charset="0"/>
          </a:endParaRPr>
        </a:p>
      </dgm:t>
    </dgm:pt>
    <dgm:pt modelId="{A0FBEBCE-0EE3-4875-AA29-9DD93584660C}" type="sibTrans" cxnId="{ECBAF1AC-7930-449C-A205-1C28AB5E8FD6}">
      <dgm:prSet/>
      <dgm:spPr/>
      <dgm:t>
        <a:bodyPr/>
        <a:lstStyle/>
        <a:p>
          <a:endParaRPr lang="pt-BR">
            <a:latin typeface="Calibri Light" panose="020F0302020204030204" pitchFamily="34" charset="0"/>
          </a:endParaRPr>
        </a:p>
      </dgm:t>
    </dgm:pt>
    <dgm:pt modelId="{F70277D0-1CD6-4024-A9C8-CA7427A0E2E5}">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Audiência e consulta públicas</a:t>
          </a:r>
        </a:p>
      </dgm:t>
    </dgm:pt>
    <dgm:pt modelId="{E16E28E0-78BB-4286-BF83-9EF7CF1E03C0}" type="parTrans" cxnId="{BEF1B4B4-B109-4EA5-84F4-2F7FE49D44A2}">
      <dgm:prSet/>
      <dgm:spPr/>
      <dgm:t>
        <a:bodyPr/>
        <a:lstStyle/>
        <a:p>
          <a:endParaRPr lang="pt-BR">
            <a:latin typeface="Calibri Light" panose="020F0302020204030204" pitchFamily="34" charset="0"/>
          </a:endParaRPr>
        </a:p>
      </dgm:t>
    </dgm:pt>
    <dgm:pt modelId="{95FCDA2E-4122-4FD1-8B0F-7F9871330F2A}" type="sibTrans" cxnId="{BEF1B4B4-B109-4EA5-84F4-2F7FE49D44A2}">
      <dgm:prSet/>
      <dgm:spPr/>
      <dgm:t>
        <a:bodyPr/>
        <a:lstStyle/>
        <a:p>
          <a:endParaRPr lang="pt-BR">
            <a:latin typeface="Calibri Light" panose="020F0302020204030204" pitchFamily="34" charset="0"/>
          </a:endParaRPr>
        </a:p>
      </dgm:t>
    </dgm:pt>
    <dgm:pt modelId="{6E21AC23-EA7C-41D1-A5AC-A698CC2A3205}">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Disposições setoriais</a:t>
          </a:r>
        </a:p>
      </dgm:t>
    </dgm:pt>
    <dgm:pt modelId="{013B1324-816E-4BA6-AA3A-15D83914E431}" type="parTrans" cxnId="{201D84E5-8CEB-416A-A3F2-64341EB7C52C}">
      <dgm:prSet/>
      <dgm:spPr/>
      <dgm:t>
        <a:bodyPr/>
        <a:lstStyle/>
        <a:p>
          <a:endParaRPr lang="pt-BR">
            <a:latin typeface="Calibri Light" panose="020F0302020204030204" pitchFamily="34" charset="0"/>
          </a:endParaRPr>
        </a:p>
      </dgm:t>
    </dgm:pt>
    <dgm:pt modelId="{8A3A1F72-165A-44CC-A66C-FF9F04EBD6CC}" type="sibTrans" cxnId="{201D84E5-8CEB-416A-A3F2-64341EB7C52C}">
      <dgm:prSet/>
      <dgm:spPr/>
      <dgm:t>
        <a:bodyPr/>
        <a:lstStyle/>
        <a:p>
          <a:endParaRPr lang="pt-BR">
            <a:latin typeface="Calibri Light" panose="020F0302020204030204" pitchFamily="34" charset="0"/>
          </a:endParaRPr>
        </a:p>
      </dgm:t>
    </dgm:pt>
    <dgm:pt modelId="{633B5EFA-48A4-44E7-86A1-7344B80DED9C}">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Fluxo do processo de contratação pública</a:t>
          </a:r>
        </a:p>
      </dgm:t>
    </dgm:pt>
    <dgm:pt modelId="{F6CBB58A-BA77-4E47-934D-E2D43DA11070}" type="parTrans" cxnId="{037C7BD0-36D0-4569-9C80-DF46F47E64A5}">
      <dgm:prSet/>
      <dgm:spPr/>
      <dgm:t>
        <a:bodyPr/>
        <a:lstStyle/>
        <a:p>
          <a:endParaRPr lang="pt-BR">
            <a:latin typeface="Calibri Light" panose="020F0302020204030204" pitchFamily="34" charset="0"/>
          </a:endParaRPr>
        </a:p>
      </dgm:t>
    </dgm:pt>
    <dgm:pt modelId="{9ABCC47B-122A-425A-A8EE-2FCC2F734248}" type="sibTrans" cxnId="{037C7BD0-36D0-4569-9C80-DF46F47E64A5}">
      <dgm:prSet/>
      <dgm:spPr/>
      <dgm:t>
        <a:bodyPr/>
        <a:lstStyle/>
        <a:p>
          <a:endParaRPr lang="pt-BR">
            <a:latin typeface="Calibri Light" panose="020F0302020204030204" pitchFamily="34" charset="0"/>
          </a:endParaRPr>
        </a:p>
      </dgm:t>
    </dgm:pt>
    <dgm:pt modelId="{1B6D1062-0617-419D-8FFD-8A68CAC23AAF}" type="pres">
      <dgm:prSet presAssocID="{A36341FE-7EBA-4BA9-AC6C-1177622C5E61}" presName="vert0" presStyleCnt="0">
        <dgm:presLayoutVars>
          <dgm:dir/>
          <dgm:animOne val="branch"/>
          <dgm:animLvl val="lvl"/>
        </dgm:presLayoutVars>
      </dgm:prSet>
      <dgm:spPr/>
      <dgm:t>
        <a:bodyPr/>
        <a:lstStyle/>
        <a:p>
          <a:endParaRPr lang="pt-BR"/>
        </a:p>
      </dgm:t>
    </dgm:pt>
    <dgm:pt modelId="{4E9D3D11-5C2B-4FB0-9052-61DFDC9C236B}" type="pres">
      <dgm:prSet presAssocID="{18E94E28-445D-4854-A124-E2DCE3479732}" presName="thickLine" presStyleLbl="alignNode1" presStyleIdx="0" presStyleCnt="1"/>
      <dgm:spPr/>
    </dgm:pt>
    <dgm:pt modelId="{F70403C8-5542-4DA0-A8D8-4017C25ACBC4}" type="pres">
      <dgm:prSet presAssocID="{18E94E28-445D-4854-A124-E2DCE3479732}" presName="horz1" presStyleCnt="0"/>
      <dgm:spPr/>
    </dgm:pt>
    <dgm:pt modelId="{94574AC8-AAE3-4A26-A643-03429DD2CD8C}" type="pres">
      <dgm:prSet presAssocID="{18E94E28-445D-4854-A124-E2DCE3479732}" presName="tx1" presStyleLbl="revTx" presStyleIdx="0" presStyleCnt="7" custScaleX="184220"/>
      <dgm:spPr/>
      <dgm:t>
        <a:bodyPr/>
        <a:lstStyle/>
        <a:p>
          <a:endParaRPr lang="pt-BR"/>
        </a:p>
      </dgm:t>
    </dgm:pt>
    <dgm:pt modelId="{7895AAF0-324E-405E-A1E2-44F6CC1BDF3C}" type="pres">
      <dgm:prSet presAssocID="{18E94E28-445D-4854-A124-E2DCE3479732}" presName="vert1" presStyleCnt="0"/>
      <dgm:spPr/>
    </dgm:pt>
    <dgm:pt modelId="{492D9673-01A8-48D2-AD64-6FC9BFAFA2F8}" type="pres">
      <dgm:prSet presAssocID="{C78F78AA-424A-43EF-BA80-925ECA3AF5B0}" presName="vertSpace2a" presStyleCnt="0"/>
      <dgm:spPr/>
    </dgm:pt>
    <dgm:pt modelId="{0D7302D6-A55C-4C87-B470-2358E07645CD}" type="pres">
      <dgm:prSet presAssocID="{C78F78AA-424A-43EF-BA80-925ECA3AF5B0}" presName="horz2" presStyleCnt="0"/>
      <dgm:spPr/>
    </dgm:pt>
    <dgm:pt modelId="{9AECEC27-EE9D-4463-AB79-4CBAC544BF04}" type="pres">
      <dgm:prSet presAssocID="{C78F78AA-424A-43EF-BA80-925ECA3AF5B0}" presName="horzSpace2" presStyleCnt="0"/>
      <dgm:spPr/>
    </dgm:pt>
    <dgm:pt modelId="{8E7DA5B7-B611-4E4C-8E0C-B85AA0BC4927}" type="pres">
      <dgm:prSet presAssocID="{C78F78AA-424A-43EF-BA80-925ECA3AF5B0}" presName="tx2" presStyleLbl="revTx" presStyleIdx="1" presStyleCnt="7"/>
      <dgm:spPr/>
      <dgm:t>
        <a:bodyPr/>
        <a:lstStyle/>
        <a:p>
          <a:endParaRPr lang="pt-BR"/>
        </a:p>
      </dgm:t>
    </dgm:pt>
    <dgm:pt modelId="{D6E1F980-B0C3-42ED-8ED4-031F89BEBE93}" type="pres">
      <dgm:prSet presAssocID="{C78F78AA-424A-43EF-BA80-925ECA3AF5B0}" presName="vert2" presStyleCnt="0"/>
      <dgm:spPr/>
    </dgm:pt>
    <dgm:pt modelId="{D7AB0D8A-1B02-498C-B75F-2952DFD2E82B}" type="pres">
      <dgm:prSet presAssocID="{C78F78AA-424A-43EF-BA80-925ECA3AF5B0}" presName="thinLine2b" presStyleLbl="callout" presStyleIdx="0" presStyleCnt="6"/>
      <dgm:spPr/>
    </dgm:pt>
    <dgm:pt modelId="{CD632FAA-4CDF-4567-8DB7-F2AB9D1BCD6B}" type="pres">
      <dgm:prSet presAssocID="{C78F78AA-424A-43EF-BA80-925ECA3AF5B0}" presName="vertSpace2b" presStyleCnt="0"/>
      <dgm:spPr/>
    </dgm:pt>
    <dgm:pt modelId="{C9017768-2BAF-4D39-B04B-9A5AD6DA586D}" type="pres">
      <dgm:prSet presAssocID="{CE6C517F-EEFB-45B8-9B37-1A0D9CBAFCD8}" presName="horz2" presStyleCnt="0"/>
      <dgm:spPr/>
    </dgm:pt>
    <dgm:pt modelId="{37CB54B5-289A-49F8-AC67-40D662FB3FE8}" type="pres">
      <dgm:prSet presAssocID="{CE6C517F-EEFB-45B8-9B37-1A0D9CBAFCD8}" presName="horzSpace2" presStyleCnt="0"/>
      <dgm:spPr/>
    </dgm:pt>
    <dgm:pt modelId="{A2A809A2-7007-41ED-87BB-55A35DBF8AD4}" type="pres">
      <dgm:prSet presAssocID="{CE6C517F-EEFB-45B8-9B37-1A0D9CBAFCD8}" presName="tx2" presStyleLbl="revTx" presStyleIdx="2" presStyleCnt="7"/>
      <dgm:spPr/>
      <dgm:t>
        <a:bodyPr/>
        <a:lstStyle/>
        <a:p>
          <a:endParaRPr lang="pt-BR"/>
        </a:p>
      </dgm:t>
    </dgm:pt>
    <dgm:pt modelId="{65DF59FC-C74C-4F0E-A3BC-5C8B07996E38}" type="pres">
      <dgm:prSet presAssocID="{CE6C517F-EEFB-45B8-9B37-1A0D9CBAFCD8}" presName="vert2" presStyleCnt="0"/>
      <dgm:spPr/>
    </dgm:pt>
    <dgm:pt modelId="{73BE0359-181D-4BD8-83B6-DC61D92A0D10}" type="pres">
      <dgm:prSet presAssocID="{CE6C517F-EEFB-45B8-9B37-1A0D9CBAFCD8}" presName="thinLine2b" presStyleLbl="callout" presStyleIdx="1" presStyleCnt="6"/>
      <dgm:spPr/>
    </dgm:pt>
    <dgm:pt modelId="{713C9C9C-FA4C-4E1F-978C-F32305FD899B}" type="pres">
      <dgm:prSet presAssocID="{CE6C517F-EEFB-45B8-9B37-1A0D9CBAFCD8}" presName="vertSpace2b" presStyleCnt="0"/>
      <dgm:spPr/>
    </dgm:pt>
    <dgm:pt modelId="{CABBBCFE-21C3-44C5-A8AD-61DEEFDFEA4C}" type="pres">
      <dgm:prSet presAssocID="{96FF3635-5A03-4FA3-BED4-942021B833BD}" presName="horz2" presStyleCnt="0"/>
      <dgm:spPr/>
    </dgm:pt>
    <dgm:pt modelId="{F33BB162-6253-4947-8983-364F81BE1468}" type="pres">
      <dgm:prSet presAssocID="{96FF3635-5A03-4FA3-BED4-942021B833BD}" presName="horzSpace2" presStyleCnt="0"/>
      <dgm:spPr/>
    </dgm:pt>
    <dgm:pt modelId="{CEE24145-39D0-41D6-82CF-C6E9BE08403F}" type="pres">
      <dgm:prSet presAssocID="{96FF3635-5A03-4FA3-BED4-942021B833BD}" presName="tx2" presStyleLbl="revTx" presStyleIdx="3" presStyleCnt="7"/>
      <dgm:spPr/>
      <dgm:t>
        <a:bodyPr/>
        <a:lstStyle/>
        <a:p>
          <a:endParaRPr lang="pt-BR"/>
        </a:p>
      </dgm:t>
    </dgm:pt>
    <dgm:pt modelId="{50286499-B7A6-4269-8E30-4FA44DDE0218}" type="pres">
      <dgm:prSet presAssocID="{96FF3635-5A03-4FA3-BED4-942021B833BD}" presName="vert2" presStyleCnt="0"/>
      <dgm:spPr/>
    </dgm:pt>
    <dgm:pt modelId="{8236FB5D-91BE-4B3B-9A14-D00989F5AC22}" type="pres">
      <dgm:prSet presAssocID="{96FF3635-5A03-4FA3-BED4-942021B833BD}" presName="thinLine2b" presStyleLbl="callout" presStyleIdx="2" presStyleCnt="6"/>
      <dgm:spPr/>
    </dgm:pt>
    <dgm:pt modelId="{9DBDB0C1-1B08-4C89-AAA1-CC1CA8BDB4CF}" type="pres">
      <dgm:prSet presAssocID="{96FF3635-5A03-4FA3-BED4-942021B833BD}" presName="vertSpace2b" presStyleCnt="0"/>
      <dgm:spPr/>
    </dgm:pt>
    <dgm:pt modelId="{290CDDB6-074A-4EAD-B543-D1827EA07042}" type="pres">
      <dgm:prSet presAssocID="{F70277D0-1CD6-4024-A9C8-CA7427A0E2E5}" presName="horz2" presStyleCnt="0"/>
      <dgm:spPr/>
    </dgm:pt>
    <dgm:pt modelId="{D72A2663-80B4-4CD8-9CD4-2BA2E807A22A}" type="pres">
      <dgm:prSet presAssocID="{F70277D0-1CD6-4024-A9C8-CA7427A0E2E5}" presName="horzSpace2" presStyleCnt="0"/>
      <dgm:spPr/>
    </dgm:pt>
    <dgm:pt modelId="{E45E3DCC-6FE7-44F7-A395-F09DE8586B40}" type="pres">
      <dgm:prSet presAssocID="{F70277D0-1CD6-4024-A9C8-CA7427A0E2E5}" presName="tx2" presStyleLbl="revTx" presStyleIdx="4" presStyleCnt="7"/>
      <dgm:spPr/>
      <dgm:t>
        <a:bodyPr/>
        <a:lstStyle/>
        <a:p>
          <a:endParaRPr lang="pt-BR"/>
        </a:p>
      </dgm:t>
    </dgm:pt>
    <dgm:pt modelId="{9321F6D2-BBA4-413A-A8E9-A27A713194EC}" type="pres">
      <dgm:prSet presAssocID="{F70277D0-1CD6-4024-A9C8-CA7427A0E2E5}" presName="vert2" presStyleCnt="0"/>
      <dgm:spPr/>
    </dgm:pt>
    <dgm:pt modelId="{E7305E05-C9E3-4D77-9B63-4989F577F385}" type="pres">
      <dgm:prSet presAssocID="{F70277D0-1CD6-4024-A9C8-CA7427A0E2E5}" presName="thinLine2b" presStyleLbl="callout" presStyleIdx="3" presStyleCnt="6"/>
      <dgm:spPr/>
    </dgm:pt>
    <dgm:pt modelId="{14192425-AB79-409F-8D3C-ADCC8232A535}" type="pres">
      <dgm:prSet presAssocID="{F70277D0-1CD6-4024-A9C8-CA7427A0E2E5}" presName="vertSpace2b" presStyleCnt="0"/>
      <dgm:spPr/>
    </dgm:pt>
    <dgm:pt modelId="{A84CDBDD-1CC6-4AE2-A370-B38102F969BE}" type="pres">
      <dgm:prSet presAssocID="{6E21AC23-EA7C-41D1-A5AC-A698CC2A3205}" presName="horz2" presStyleCnt="0"/>
      <dgm:spPr/>
    </dgm:pt>
    <dgm:pt modelId="{0E362539-ACF8-406B-BC4C-E77307A9B859}" type="pres">
      <dgm:prSet presAssocID="{6E21AC23-EA7C-41D1-A5AC-A698CC2A3205}" presName="horzSpace2" presStyleCnt="0"/>
      <dgm:spPr/>
    </dgm:pt>
    <dgm:pt modelId="{A7954D57-07FE-42AB-BF38-A130526CE47D}" type="pres">
      <dgm:prSet presAssocID="{6E21AC23-EA7C-41D1-A5AC-A698CC2A3205}" presName="tx2" presStyleLbl="revTx" presStyleIdx="5" presStyleCnt="7"/>
      <dgm:spPr/>
      <dgm:t>
        <a:bodyPr/>
        <a:lstStyle/>
        <a:p>
          <a:endParaRPr lang="pt-BR"/>
        </a:p>
      </dgm:t>
    </dgm:pt>
    <dgm:pt modelId="{A9686FC1-5671-4AA7-B7BB-9202257C41FC}" type="pres">
      <dgm:prSet presAssocID="{6E21AC23-EA7C-41D1-A5AC-A698CC2A3205}" presName="vert2" presStyleCnt="0"/>
      <dgm:spPr/>
    </dgm:pt>
    <dgm:pt modelId="{EBEA3DC9-647F-4052-886A-C2A017269B00}" type="pres">
      <dgm:prSet presAssocID="{6E21AC23-EA7C-41D1-A5AC-A698CC2A3205}" presName="thinLine2b" presStyleLbl="callout" presStyleIdx="4" presStyleCnt="6"/>
      <dgm:spPr/>
    </dgm:pt>
    <dgm:pt modelId="{15DC4E01-DD93-40A0-A107-C2E2F4754583}" type="pres">
      <dgm:prSet presAssocID="{6E21AC23-EA7C-41D1-A5AC-A698CC2A3205}" presName="vertSpace2b" presStyleCnt="0"/>
      <dgm:spPr/>
    </dgm:pt>
    <dgm:pt modelId="{CAF49B3D-AE5A-474C-8828-E56A992D95F5}" type="pres">
      <dgm:prSet presAssocID="{633B5EFA-48A4-44E7-86A1-7344B80DED9C}" presName="horz2" presStyleCnt="0"/>
      <dgm:spPr/>
    </dgm:pt>
    <dgm:pt modelId="{22C59A54-36BD-4B58-91FF-26444B5A3B56}" type="pres">
      <dgm:prSet presAssocID="{633B5EFA-48A4-44E7-86A1-7344B80DED9C}" presName="horzSpace2" presStyleCnt="0"/>
      <dgm:spPr/>
    </dgm:pt>
    <dgm:pt modelId="{F519EE04-0D03-4158-B2CA-CED38DA56515}" type="pres">
      <dgm:prSet presAssocID="{633B5EFA-48A4-44E7-86A1-7344B80DED9C}" presName="tx2" presStyleLbl="revTx" presStyleIdx="6" presStyleCnt="7"/>
      <dgm:spPr/>
      <dgm:t>
        <a:bodyPr/>
        <a:lstStyle/>
        <a:p>
          <a:endParaRPr lang="pt-BR"/>
        </a:p>
      </dgm:t>
    </dgm:pt>
    <dgm:pt modelId="{20DF8327-4423-4730-B0BD-3D1DBA96153D}" type="pres">
      <dgm:prSet presAssocID="{633B5EFA-48A4-44E7-86A1-7344B80DED9C}" presName="vert2" presStyleCnt="0"/>
      <dgm:spPr/>
    </dgm:pt>
    <dgm:pt modelId="{85DD33BF-E0DE-4550-BD9B-C115F86851B9}" type="pres">
      <dgm:prSet presAssocID="{633B5EFA-48A4-44E7-86A1-7344B80DED9C}" presName="thinLine2b" presStyleLbl="callout" presStyleIdx="5" presStyleCnt="6"/>
      <dgm:spPr/>
    </dgm:pt>
    <dgm:pt modelId="{F658FCBD-5826-4B79-9098-FEBCA4048E8B}" type="pres">
      <dgm:prSet presAssocID="{633B5EFA-48A4-44E7-86A1-7344B80DED9C}" presName="vertSpace2b" presStyleCnt="0"/>
      <dgm:spPr/>
    </dgm:pt>
  </dgm:ptLst>
  <dgm:cxnLst>
    <dgm:cxn modelId="{82E29473-C319-4F37-9328-6C8ED18D0B6A}" srcId="{18E94E28-445D-4854-A124-E2DCE3479732}" destId="{CE6C517F-EEFB-45B8-9B37-1A0D9CBAFCD8}" srcOrd="1" destOrd="0" parTransId="{DCC47DA2-F7EB-4DF0-B257-DD273B9744BE}" sibTransId="{2D317694-88CC-4013-B56F-D587E3EE3108}"/>
    <dgm:cxn modelId="{ECBAF1AC-7930-449C-A205-1C28AB5E8FD6}" srcId="{18E94E28-445D-4854-A124-E2DCE3479732}" destId="{96FF3635-5A03-4FA3-BED4-942021B833BD}" srcOrd="2" destOrd="0" parTransId="{CD8619C2-9CBD-4C60-837D-9013A5B2028F}" sibTransId="{A0FBEBCE-0EE3-4875-AA29-9DD93584660C}"/>
    <dgm:cxn modelId="{037C7BD0-36D0-4569-9C80-DF46F47E64A5}" srcId="{18E94E28-445D-4854-A124-E2DCE3479732}" destId="{633B5EFA-48A4-44E7-86A1-7344B80DED9C}" srcOrd="5" destOrd="0" parTransId="{F6CBB58A-BA77-4E47-934D-E2D43DA11070}" sibTransId="{9ABCC47B-122A-425A-A8EE-2FCC2F734248}"/>
    <dgm:cxn modelId="{5EF1D745-2F90-4199-83F8-60C677C19DBE}" type="presOf" srcId="{6E21AC23-EA7C-41D1-A5AC-A698CC2A3205}" destId="{A7954D57-07FE-42AB-BF38-A130526CE47D}" srcOrd="0" destOrd="0" presId="urn:microsoft.com/office/officeart/2008/layout/LinedList"/>
    <dgm:cxn modelId="{FFC701D1-4D5A-4D11-81C9-F83C50EF7FEE}" type="presOf" srcId="{C78F78AA-424A-43EF-BA80-925ECA3AF5B0}" destId="{8E7DA5B7-B611-4E4C-8E0C-B85AA0BC4927}" srcOrd="0" destOrd="0" presId="urn:microsoft.com/office/officeart/2008/layout/LinedList"/>
    <dgm:cxn modelId="{4B7E0116-139C-470A-8874-6EA658C9C567}" srcId="{A36341FE-7EBA-4BA9-AC6C-1177622C5E61}" destId="{18E94E28-445D-4854-A124-E2DCE3479732}" srcOrd="0" destOrd="0" parTransId="{1DA9E455-03C8-4E5D-8DA0-DD1A4A8D69BB}" sibTransId="{6B6BECCE-47B6-4E0A-B571-6E4FF891E2BB}"/>
    <dgm:cxn modelId="{136C3FA1-1ED9-4BDF-8EBA-F36FC73D14BA}" srcId="{18E94E28-445D-4854-A124-E2DCE3479732}" destId="{C78F78AA-424A-43EF-BA80-925ECA3AF5B0}" srcOrd="0" destOrd="0" parTransId="{A2EAF1A2-AD3C-4B31-820E-D14EAE5F13DB}" sibTransId="{BC5FDF21-E67D-48E3-8608-9F18F54BE2A6}"/>
    <dgm:cxn modelId="{201D84E5-8CEB-416A-A3F2-64341EB7C52C}" srcId="{18E94E28-445D-4854-A124-E2DCE3479732}" destId="{6E21AC23-EA7C-41D1-A5AC-A698CC2A3205}" srcOrd="4" destOrd="0" parTransId="{013B1324-816E-4BA6-AA3A-15D83914E431}" sibTransId="{8A3A1F72-165A-44CC-A66C-FF9F04EBD6CC}"/>
    <dgm:cxn modelId="{9713A44C-1663-4F9F-9088-2F3A70B1FE25}" type="presOf" srcId="{F70277D0-1CD6-4024-A9C8-CA7427A0E2E5}" destId="{E45E3DCC-6FE7-44F7-A395-F09DE8586B40}" srcOrd="0" destOrd="0" presId="urn:microsoft.com/office/officeart/2008/layout/LinedList"/>
    <dgm:cxn modelId="{BC80EEB2-96A4-4480-8008-482AA3BDC135}" type="presOf" srcId="{18E94E28-445D-4854-A124-E2DCE3479732}" destId="{94574AC8-AAE3-4A26-A643-03429DD2CD8C}" srcOrd="0" destOrd="0" presId="urn:microsoft.com/office/officeart/2008/layout/LinedList"/>
    <dgm:cxn modelId="{053C7674-A3E2-44EA-A544-1B110F92EED9}" type="presOf" srcId="{CE6C517F-EEFB-45B8-9B37-1A0D9CBAFCD8}" destId="{A2A809A2-7007-41ED-87BB-55A35DBF8AD4}" srcOrd="0" destOrd="0" presId="urn:microsoft.com/office/officeart/2008/layout/LinedList"/>
    <dgm:cxn modelId="{02EDE021-B561-4071-9151-5F68C7E5EE0F}" type="presOf" srcId="{633B5EFA-48A4-44E7-86A1-7344B80DED9C}" destId="{F519EE04-0D03-4158-B2CA-CED38DA56515}" srcOrd="0" destOrd="0" presId="urn:microsoft.com/office/officeart/2008/layout/LinedList"/>
    <dgm:cxn modelId="{4BCC49BF-76AE-422E-9FFF-C3649491BD10}" type="presOf" srcId="{A36341FE-7EBA-4BA9-AC6C-1177622C5E61}" destId="{1B6D1062-0617-419D-8FFD-8A68CAC23AAF}" srcOrd="0" destOrd="0" presId="urn:microsoft.com/office/officeart/2008/layout/LinedList"/>
    <dgm:cxn modelId="{244128F9-82EA-4AE9-8FDD-19ECA030B229}" type="presOf" srcId="{96FF3635-5A03-4FA3-BED4-942021B833BD}" destId="{CEE24145-39D0-41D6-82CF-C6E9BE08403F}" srcOrd="0" destOrd="0" presId="urn:microsoft.com/office/officeart/2008/layout/LinedList"/>
    <dgm:cxn modelId="{BEF1B4B4-B109-4EA5-84F4-2F7FE49D44A2}" srcId="{18E94E28-445D-4854-A124-E2DCE3479732}" destId="{F70277D0-1CD6-4024-A9C8-CA7427A0E2E5}" srcOrd="3" destOrd="0" parTransId="{E16E28E0-78BB-4286-BF83-9EF7CF1E03C0}" sibTransId="{95FCDA2E-4122-4FD1-8B0F-7F9871330F2A}"/>
    <dgm:cxn modelId="{3866381A-47AB-4454-B217-64FE6E24EA78}" type="presParOf" srcId="{1B6D1062-0617-419D-8FFD-8A68CAC23AAF}" destId="{4E9D3D11-5C2B-4FB0-9052-61DFDC9C236B}" srcOrd="0" destOrd="0" presId="urn:microsoft.com/office/officeart/2008/layout/LinedList"/>
    <dgm:cxn modelId="{28B60390-D2C6-43EB-9D98-76924EB2B32A}" type="presParOf" srcId="{1B6D1062-0617-419D-8FFD-8A68CAC23AAF}" destId="{F70403C8-5542-4DA0-A8D8-4017C25ACBC4}" srcOrd="1" destOrd="0" presId="urn:microsoft.com/office/officeart/2008/layout/LinedList"/>
    <dgm:cxn modelId="{38DE6206-1ACC-4919-85C7-32C42824360D}" type="presParOf" srcId="{F70403C8-5542-4DA0-A8D8-4017C25ACBC4}" destId="{94574AC8-AAE3-4A26-A643-03429DD2CD8C}" srcOrd="0" destOrd="0" presId="urn:microsoft.com/office/officeart/2008/layout/LinedList"/>
    <dgm:cxn modelId="{158CD7E6-30A0-4111-9169-2014C1A9422C}" type="presParOf" srcId="{F70403C8-5542-4DA0-A8D8-4017C25ACBC4}" destId="{7895AAF0-324E-405E-A1E2-44F6CC1BDF3C}" srcOrd="1" destOrd="0" presId="urn:microsoft.com/office/officeart/2008/layout/LinedList"/>
    <dgm:cxn modelId="{D2BEC04B-A980-47C6-8CAC-5B0285369B71}" type="presParOf" srcId="{7895AAF0-324E-405E-A1E2-44F6CC1BDF3C}" destId="{492D9673-01A8-48D2-AD64-6FC9BFAFA2F8}" srcOrd="0" destOrd="0" presId="urn:microsoft.com/office/officeart/2008/layout/LinedList"/>
    <dgm:cxn modelId="{D0B83BEC-8B99-4009-9070-27B902F74253}" type="presParOf" srcId="{7895AAF0-324E-405E-A1E2-44F6CC1BDF3C}" destId="{0D7302D6-A55C-4C87-B470-2358E07645CD}" srcOrd="1" destOrd="0" presId="urn:microsoft.com/office/officeart/2008/layout/LinedList"/>
    <dgm:cxn modelId="{7A4C412D-EC88-4F4B-A1BC-A74295BF7BA4}" type="presParOf" srcId="{0D7302D6-A55C-4C87-B470-2358E07645CD}" destId="{9AECEC27-EE9D-4463-AB79-4CBAC544BF04}" srcOrd="0" destOrd="0" presId="urn:microsoft.com/office/officeart/2008/layout/LinedList"/>
    <dgm:cxn modelId="{ADE1C461-DA3D-41EB-8BF7-7D4010EAD2BA}" type="presParOf" srcId="{0D7302D6-A55C-4C87-B470-2358E07645CD}" destId="{8E7DA5B7-B611-4E4C-8E0C-B85AA0BC4927}" srcOrd="1" destOrd="0" presId="urn:microsoft.com/office/officeart/2008/layout/LinedList"/>
    <dgm:cxn modelId="{3ACE9DC5-B0D5-46FE-A5EF-591743CD049D}" type="presParOf" srcId="{0D7302D6-A55C-4C87-B470-2358E07645CD}" destId="{D6E1F980-B0C3-42ED-8ED4-031F89BEBE93}" srcOrd="2" destOrd="0" presId="urn:microsoft.com/office/officeart/2008/layout/LinedList"/>
    <dgm:cxn modelId="{C08ED0CC-0FF6-4657-9092-EF4F36AFB249}" type="presParOf" srcId="{7895AAF0-324E-405E-A1E2-44F6CC1BDF3C}" destId="{D7AB0D8A-1B02-498C-B75F-2952DFD2E82B}" srcOrd="2" destOrd="0" presId="urn:microsoft.com/office/officeart/2008/layout/LinedList"/>
    <dgm:cxn modelId="{5297FA5E-3261-47B6-A11D-8D6318D7CA09}" type="presParOf" srcId="{7895AAF0-324E-405E-A1E2-44F6CC1BDF3C}" destId="{CD632FAA-4CDF-4567-8DB7-F2AB9D1BCD6B}" srcOrd="3" destOrd="0" presId="urn:microsoft.com/office/officeart/2008/layout/LinedList"/>
    <dgm:cxn modelId="{9F9F6CC3-B2AD-40AB-B00B-822929A4A0BE}" type="presParOf" srcId="{7895AAF0-324E-405E-A1E2-44F6CC1BDF3C}" destId="{C9017768-2BAF-4D39-B04B-9A5AD6DA586D}" srcOrd="4" destOrd="0" presId="urn:microsoft.com/office/officeart/2008/layout/LinedList"/>
    <dgm:cxn modelId="{7E23BDD8-B782-4B44-90D6-ABE98612B830}" type="presParOf" srcId="{C9017768-2BAF-4D39-B04B-9A5AD6DA586D}" destId="{37CB54B5-289A-49F8-AC67-40D662FB3FE8}" srcOrd="0" destOrd="0" presId="urn:microsoft.com/office/officeart/2008/layout/LinedList"/>
    <dgm:cxn modelId="{1426E832-0446-448D-871C-987C9D51BAE2}" type="presParOf" srcId="{C9017768-2BAF-4D39-B04B-9A5AD6DA586D}" destId="{A2A809A2-7007-41ED-87BB-55A35DBF8AD4}" srcOrd="1" destOrd="0" presId="urn:microsoft.com/office/officeart/2008/layout/LinedList"/>
    <dgm:cxn modelId="{D2A56C0F-C556-4A26-8F0E-E718742CCA7F}" type="presParOf" srcId="{C9017768-2BAF-4D39-B04B-9A5AD6DA586D}" destId="{65DF59FC-C74C-4F0E-A3BC-5C8B07996E38}" srcOrd="2" destOrd="0" presId="urn:microsoft.com/office/officeart/2008/layout/LinedList"/>
    <dgm:cxn modelId="{1C572291-24B9-4763-8A00-D95BA4B03937}" type="presParOf" srcId="{7895AAF0-324E-405E-A1E2-44F6CC1BDF3C}" destId="{73BE0359-181D-4BD8-83B6-DC61D92A0D10}" srcOrd="5" destOrd="0" presId="urn:microsoft.com/office/officeart/2008/layout/LinedList"/>
    <dgm:cxn modelId="{09FD5708-3E3D-4123-AE9E-4BDD25F6792C}" type="presParOf" srcId="{7895AAF0-324E-405E-A1E2-44F6CC1BDF3C}" destId="{713C9C9C-FA4C-4E1F-978C-F32305FD899B}" srcOrd="6" destOrd="0" presId="urn:microsoft.com/office/officeart/2008/layout/LinedList"/>
    <dgm:cxn modelId="{7DD5F959-0AF4-48A0-A401-7D9CD165E1E3}" type="presParOf" srcId="{7895AAF0-324E-405E-A1E2-44F6CC1BDF3C}" destId="{CABBBCFE-21C3-44C5-A8AD-61DEEFDFEA4C}" srcOrd="7" destOrd="0" presId="urn:microsoft.com/office/officeart/2008/layout/LinedList"/>
    <dgm:cxn modelId="{BD64EA50-003F-4FE6-8B0F-CDCFE0388FD7}" type="presParOf" srcId="{CABBBCFE-21C3-44C5-A8AD-61DEEFDFEA4C}" destId="{F33BB162-6253-4947-8983-364F81BE1468}" srcOrd="0" destOrd="0" presId="urn:microsoft.com/office/officeart/2008/layout/LinedList"/>
    <dgm:cxn modelId="{90BDED59-C268-4AEF-8798-9E32C29E20E6}" type="presParOf" srcId="{CABBBCFE-21C3-44C5-A8AD-61DEEFDFEA4C}" destId="{CEE24145-39D0-41D6-82CF-C6E9BE08403F}" srcOrd="1" destOrd="0" presId="urn:microsoft.com/office/officeart/2008/layout/LinedList"/>
    <dgm:cxn modelId="{23E2502E-CD1B-4BC7-B358-B53A4F1D8981}" type="presParOf" srcId="{CABBBCFE-21C3-44C5-A8AD-61DEEFDFEA4C}" destId="{50286499-B7A6-4269-8E30-4FA44DDE0218}" srcOrd="2" destOrd="0" presId="urn:microsoft.com/office/officeart/2008/layout/LinedList"/>
    <dgm:cxn modelId="{20F4E472-2986-4B49-9022-2D6F6E0D997C}" type="presParOf" srcId="{7895AAF0-324E-405E-A1E2-44F6CC1BDF3C}" destId="{8236FB5D-91BE-4B3B-9A14-D00989F5AC22}" srcOrd="8" destOrd="0" presId="urn:microsoft.com/office/officeart/2008/layout/LinedList"/>
    <dgm:cxn modelId="{B365707F-EB1A-4482-A90C-7CA38719653F}" type="presParOf" srcId="{7895AAF0-324E-405E-A1E2-44F6CC1BDF3C}" destId="{9DBDB0C1-1B08-4C89-AAA1-CC1CA8BDB4CF}" srcOrd="9" destOrd="0" presId="urn:microsoft.com/office/officeart/2008/layout/LinedList"/>
    <dgm:cxn modelId="{800CB973-7744-419B-8BD3-1523C85B33D5}" type="presParOf" srcId="{7895AAF0-324E-405E-A1E2-44F6CC1BDF3C}" destId="{290CDDB6-074A-4EAD-B543-D1827EA07042}" srcOrd="10" destOrd="0" presId="urn:microsoft.com/office/officeart/2008/layout/LinedList"/>
    <dgm:cxn modelId="{F25C0954-BEC8-4DCB-86BB-953420EFF5EF}" type="presParOf" srcId="{290CDDB6-074A-4EAD-B543-D1827EA07042}" destId="{D72A2663-80B4-4CD8-9CD4-2BA2E807A22A}" srcOrd="0" destOrd="0" presId="urn:microsoft.com/office/officeart/2008/layout/LinedList"/>
    <dgm:cxn modelId="{E4FE7FF3-98CE-4769-9C8D-67C8B7E94DAE}" type="presParOf" srcId="{290CDDB6-074A-4EAD-B543-D1827EA07042}" destId="{E45E3DCC-6FE7-44F7-A395-F09DE8586B40}" srcOrd="1" destOrd="0" presId="urn:microsoft.com/office/officeart/2008/layout/LinedList"/>
    <dgm:cxn modelId="{F23FDCA5-F9D0-4AD1-96C0-027284C2EA84}" type="presParOf" srcId="{290CDDB6-074A-4EAD-B543-D1827EA07042}" destId="{9321F6D2-BBA4-413A-A8E9-A27A713194EC}" srcOrd="2" destOrd="0" presId="urn:microsoft.com/office/officeart/2008/layout/LinedList"/>
    <dgm:cxn modelId="{0FC850BC-593E-416D-9B00-9408BCA67D51}" type="presParOf" srcId="{7895AAF0-324E-405E-A1E2-44F6CC1BDF3C}" destId="{E7305E05-C9E3-4D77-9B63-4989F577F385}" srcOrd="11" destOrd="0" presId="urn:microsoft.com/office/officeart/2008/layout/LinedList"/>
    <dgm:cxn modelId="{77CBA715-EB9B-42EA-B019-9E64AC48351B}" type="presParOf" srcId="{7895AAF0-324E-405E-A1E2-44F6CC1BDF3C}" destId="{14192425-AB79-409F-8D3C-ADCC8232A535}" srcOrd="12" destOrd="0" presId="urn:microsoft.com/office/officeart/2008/layout/LinedList"/>
    <dgm:cxn modelId="{F134CA40-79A6-42F0-A1DD-D303BE1F09A1}" type="presParOf" srcId="{7895AAF0-324E-405E-A1E2-44F6CC1BDF3C}" destId="{A84CDBDD-1CC6-4AE2-A370-B38102F969BE}" srcOrd="13" destOrd="0" presId="urn:microsoft.com/office/officeart/2008/layout/LinedList"/>
    <dgm:cxn modelId="{EF11EC3C-BC79-4683-963C-6DF9A61526A0}" type="presParOf" srcId="{A84CDBDD-1CC6-4AE2-A370-B38102F969BE}" destId="{0E362539-ACF8-406B-BC4C-E77307A9B859}" srcOrd="0" destOrd="0" presId="urn:microsoft.com/office/officeart/2008/layout/LinedList"/>
    <dgm:cxn modelId="{6D38F836-C0F7-435E-9B7E-007F7218F522}" type="presParOf" srcId="{A84CDBDD-1CC6-4AE2-A370-B38102F969BE}" destId="{A7954D57-07FE-42AB-BF38-A130526CE47D}" srcOrd="1" destOrd="0" presId="urn:microsoft.com/office/officeart/2008/layout/LinedList"/>
    <dgm:cxn modelId="{0FF09151-0C40-463A-9ED5-A119EF01BAA6}" type="presParOf" srcId="{A84CDBDD-1CC6-4AE2-A370-B38102F969BE}" destId="{A9686FC1-5671-4AA7-B7BB-9202257C41FC}" srcOrd="2" destOrd="0" presId="urn:microsoft.com/office/officeart/2008/layout/LinedList"/>
    <dgm:cxn modelId="{434C9EF4-48C4-43A3-AA00-7FE6BFBCF229}" type="presParOf" srcId="{7895AAF0-324E-405E-A1E2-44F6CC1BDF3C}" destId="{EBEA3DC9-647F-4052-886A-C2A017269B00}" srcOrd="14" destOrd="0" presId="urn:microsoft.com/office/officeart/2008/layout/LinedList"/>
    <dgm:cxn modelId="{363A245F-85DC-484E-8B51-DA10C9C5A8C7}" type="presParOf" srcId="{7895AAF0-324E-405E-A1E2-44F6CC1BDF3C}" destId="{15DC4E01-DD93-40A0-A107-C2E2F4754583}" srcOrd="15" destOrd="0" presId="urn:microsoft.com/office/officeart/2008/layout/LinedList"/>
    <dgm:cxn modelId="{554A19C2-EBA1-47F7-9228-5C0833874BED}" type="presParOf" srcId="{7895AAF0-324E-405E-A1E2-44F6CC1BDF3C}" destId="{CAF49B3D-AE5A-474C-8828-E56A992D95F5}" srcOrd="16" destOrd="0" presId="urn:microsoft.com/office/officeart/2008/layout/LinedList"/>
    <dgm:cxn modelId="{DDC36F8C-9465-4906-BC5C-6F3E5DFC4812}" type="presParOf" srcId="{CAF49B3D-AE5A-474C-8828-E56A992D95F5}" destId="{22C59A54-36BD-4B58-91FF-26444B5A3B56}" srcOrd="0" destOrd="0" presId="urn:microsoft.com/office/officeart/2008/layout/LinedList"/>
    <dgm:cxn modelId="{0E9B4F2A-6E57-4ECD-BBF0-E05BDE9577E6}" type="presParOf" srcId="{CAF49B3D-AE5A-474C-8828-E56A992D95F5}" destId="{F519EE04-0D03-4158-B2CA-CED38DA56515}" srcOrd="1" destOrd="0" presId="urn:microsoft.com/office/officeart/2008/layout/LinedList"/>
    <dgm:cxn modelId="{31F52283-4A54-493E-A09A-2B00AA8883BB}" type="presParOf" srcId="{CAF49B3D-AE5A-474C-8828-E56A992D95F5}" destId="{20DF8327-4423-4730-B0BD-3D1DBA96153D}" srcOrd="2" destOrd="0" presId="urn:microsoft.com/office/officeart/2008/layout/LinedList"/>
    <dgm:cxn modelId="{ABEEAB44-C246-443B-B20A-583ACB8D9190}" type="presParOf" srcId="{7895AAF0-324E-405E-A1E2-44F6CC1BDF3C}" destId="{85DD33BF-E0DE-4550-BD9B-C115F86851B9}" srcOrd="17" destOrd="0" presId="urn:microsoft.com/office/officeart/2008/layout/LinedList"/>
    <dgm:cxn modelId="{04123794-3F84-4E62-B0A9-EE831805C2E9}" type="presParOf" srcId="{7895AAF0-324E-405E-A1E2-44F6CC1BDF3C}" destId="{F658FCBD-5826-4B79-9098-FEBCA4048E8B}"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9B41B2-FE7C-4486-A7CB-A0E782FC3B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2430293-3968-40D2-9457-30047120E371}">
      <dgm:prSet phldrT="[Texto]" custT="1"/>
      <dgm:spPr/>
      <dgm:t>
        <a:bodyPr/>
        <a:lstStyle/>
        <a:p>
          <a:r>
            <a:rPr lang="pt-BR" sz="2000" b="0" i="0" u="none" strike="noStrike" baseline="0" dirty="0">
              <a:solidFill>
                <a:schemeClr val="bg1"/>
              </a:solidFill>
              <a:latin typeface="Calibri Light" panose="020F0302020204030204" pitchFamily="34" charset="0"/>
            </a:rPr>
            <a:t>Subseção I</a:t>
          </a:r>
          <a:endParaRPr lang="pt-BR" sz="2000" b="0" dirty="0">
            <a:solidFill>
              <a:schemeClr val="bg1"/>
            </a:solidFill>
            <a:latin typeface="Calibri Light" panose="020F0302020204030204" pitchFamily="34" charset="0"/>
          </a:endParaRPr>
        </a:p>
      </dgm:t>
    </dgm:pt>
    <dgm:pt modelId="{8B920A6D-54AD-413B-B3FD-75B959EE6DDB}" type="parTrans" cxnId="{70DBDC32-6145-4970-966A-89F42DCE0F52}">
      <dgm:prSet/>
      <dgm:spPr/>
      <dgm:t>
        <a:bodyPr/>
        <a:lstStyle/>
        <a:p>
          <a:endParaRPr lang="pt-BR" sz="2000" b="0">
            <a:solidFill>
              <a:schemeClr val="tx2">
                <a:lumMod val="75000"/>
              </a:schemeClr>
            </a:solidFill>
            <a:latin typeface="Calibri Light" panose="020F0302020204030204" pitchFamily="34" charset="0"/>
          </a:endParaRPr>
        </a:p>
      </dgm:t>
    </dgm:pt>
    <dgm:pt modelId="{70F51DCA-55BA-4F92-B46C-534368210788}" type="sibTrans" cxnId="{70DBDC32-6145-4970-966A-89F42DCE0F52}">
      <dgm:prSet/>
      <dgm:spPr/>
      <dgm:t>
        <a:bodyPr/>
        <a:lstStyle/>
        <a:p>
          <a:endParaRPr lang="pt-BR" sz="2000" b="0">
            <a:solidFill>
              <a:schemeClr val="tx2">
                <a:lumMod val="75000"/>
              </a:schemeClr>
            </a:solidFill>
            <a:latin typeface="Calibri Light" panose="020F0302020204030204" pitchFamily="34" charset="0"/>
          </a:endParaRPr>
        </a:p>
      </dgm:t>
    </dgm:pt>
    <dgm:pt modelId="{142235E4-9D9D-4533-8BB9-5FA629207D8B}">
      <dgm:prSet phldrT="[Texto]" custT="1"/>
      <dgm:spPr/>
      <dgm:t>
        <a:bodyPr/>
        <a:lstStyle/>
        <a:p>
          <a:r>
            <a:rPr lang="pt-BR" sz="2000" b="0" i="0" u="none" strike="noStrike" baseline="0" dirty="0">
              <a:solidFill>
                <a:schemeClr val="tx2">
                  <a:lumMod val="75000"/>
                </a:schemeClr>
              </a:solidFill>
              <a:latin typeface="Calibri Light" panose="020F0302020204030204" pitchFamily="34" charset="0"/>
            </a:rPr>
            <a:t>Das Compras: </a:t>
          </a:r>
          <a:r>
            <a:rPr lang="pt-BR" sz="2000" b="0" i="0" u="none" strike="noStrike" baseline="0" dirty="0" err="1">
              <a:solidFill>
                <a:schemeClr val="tx2">
                  <a:lumMod val="75000"/>
                </a:schemeClr>
              </a:solidFill>
              <a:latin typeface="Calibri Light" panose="020F0302020204030204" pitchFamily="34" charset="0"/>
            </a:rPr>
            <a:t>Arts</a:t>
          </a:r>
          <a:r>
            <a:rPr lang="pt-BR" sz="2000" b="0" i="0" u="none" strike="noStrike" baseline="0" dirty="0">
              <a:solidFill>
                <a:schemeClr val="tx2">
                  <a:lumMod val="75000"/>
                </a:schemeClr>
              </a:solidFill>
              <a:latin typeface="Calibri Light" panose="020F0302020204030204" pitchFamily="34" charset="0"/>
            </a:rPr>
            <a:t>. 40 a 44</a:t>
          </a:r>
          <a:endParaRPr lang="pt-BR" sz="2000" b="0" dirty="0">
            <a:solidFill>
              <a:schemeClr val="tx2">
                <a:lumMod val="75000"/>
              </a:schemeClr>
            </a:solidFill>
            <a:latin typeface="Calibri Light" panose="020F0302020204030204" pitchFamily="34" charset="0"/>
          </a:endParaRPr>
        </a:p>
      </dgm:t>
    </dgm:pt>
    <dgm:pt modelId="{BD06E474-C54D-4107-87AC-E0833E1FADB6}" type="parTrans" cxnId="{51D9A685-4E13-4CEE-9270-991F41E2797A}">
      <dgm:prSet/>
      <dgm:spPr/>
      <dgm:t>
        <a:bodyPr/>
        <a:lstStyle/>
        <a:p>
          <a:endParaRPr lang="pt-BR" sz="2000" b="0">
            <a:solidFill>
              <a:schemeClr val="tx2">
                <a:lumMod val="75000"/>
              </a:schemeClr>
            </a:solidFill>
            <a:latin typeface="Calibri Light" panose="020F0302020204030204" pitchFamily="34" charset="0"/>
          </a:endParaRPr>
        </a:p>
      </dgm:t>
    </dgm:pt>
    <dgm:pt modelId="{72CC3873-2828-4640-B2A6-7A358369350C}" type="sibTrans" cxnId="{51D9A685-4E13-4CEE-9270-991F41E2797A}">
      <dgm:prSet/>
      <dgm:spPr/>
      <dgm:t>
        <a:bodyPr/>
        <a:lstStyle/>
        <a:p>
          <a:endParaRPr lang="pt-BR" sz="2000" b="0">
            <a:solidFill>
              <a:schemeClr val="tx2">
                <a:lumMod val="75000"/>
              </a:schemeClr>
            </a:solidFill>
            <a:latin typeface="Calibri Light" panose="020F0302020204030204" pitchFamily="34" charset="0"/>
          </a:endParaRPr>
        </a:p>
      </dgm:t>
    </dgm:pt>
    <dgm:pt modelId="{4DBCAA68-96B9-45D6-A7DA-5095D4639AB1}">
      <dgm:prSet phldrT="[Texto]" custT="1"/>
      <dgm:spPr/>
      <dgm:t>
        <a:bodyPr/>
        <a:lstStyle/>
        <a:p>
          <a:r>
            <a:rPr lang="pt-BR" sz="2000" b="0" i="0" u="none" strike="noStrike" baseline="0" dirty="0">
              <a:solidFill>
                <a:schemeClr val="bg1"/>
              </a:solidFill>
              <a:latin typeface="Calibri Light" panose="020F0302020204030204" pitchFamily="34" charset="0"/>
            </a:rPr>
            <a:t>Subseção II</a:t>
          </a:r>
          <a:endParaRPr lang="pt-BR" sz="2000" b="0" dirty="0">
            <a:solidFill>
              <a:schemeClr val="bg1"/>
            </a:solidFill>
            <a:latin typeface="Calibri Light" panose="020F0302020204030204" pitchFamily="34" charset="0"/>
          </a:endParaRPr>
        </a:p>
      </dgm:t>
    </dgm:pt>
    <dgm:pt modelId="{737DBF9F-9C46-451D-A747-36618EC964D8}" type="parTrans" cxnId="{BACFD401-DB2A-4AE2-8B99-91ABBD6D4C8F}">
      <dgm:prSet/>
      <dgm:spPr/>
      <dgm:t>
        <a:bodyPr/>
        <a:lstStyle/>
        <a:p>
          <a:endParaRPr lang="pt-BR" sz="2000" b="0">
            <a:solidFill>
              <a:schemeClr val="tx2">
                <a:lumMod val="75000"/>
              </a:schemeClr>
            </a:solidFill>
            <a:latin typeface="Calibri Light" panose="020F0302020204030204" pitchFamily="34" charset="0"/>
          </a:endParaRPr>
        </a:p>
      </dgm:t>
    </dgm:pt>
    <dgm:pt modelId="{C2FBE0B1-2B9F-4B56-A07C-54963D12116A}" type="sibTrans" cxnId="{BACFD401-DB2A-4AE2-8B99-91ABBD6D4C8F}">
      <dgm:prSet/>
      <dgm:spPr/>
      <dgm:t>
        <a:bodyPr/>
        <a:lstStyle/>
        <a:p>
          <a:endParaRPr lang="pt-BR" sz="2000" b="0">
            <a:solidFill>
              <a:schemeClr val="tx2">
                <a:lumMod val="75000"/>
              </a:schemeClr>
            </a:solidFill>
            <a:latin typeface="Calibri Light" panose="020F0302020204030204" pitchFamily="34" charset="0"/>
          </a:endParaRPr>
        </a:p>
      </dgm:t>
    </dgm:pt>
    <dgm:pt modelId="{A4219B74-94B6-4542-BD0E-29C0787249B9}">
      <dgm:prSet phldrT="[Texto]" custT="1"/>
      <dgm:spPr/>
      <dgm:t>
        <a:bodyPr/>
        <a:lstStyle/>
        <a:p>
          <a:r>
            <a:rPr lang="pt-BR" sz="2000" b="0" i="0" u="none" strike="noStrike" baseline="0" dirty="0">
              <a:solidFill>
                <a:schemeClr val="tx2">
                  <a:lumMod val="75000"/>
                </a:schemeClr>
              </a:solidFill>
              <a:latin typeface="Calibri Light" panose="020F0302020204030204" pitchFamily="34" charset="0"/>
            </a:rPr>
            <a:t>Das Obras e Serviços de Engenharia: </a:t>
          </a:r>
          <a:r>
            <a:rPr lang="pt-BR" sz="2000" b="0" i="0" u="none" strike="noStrike" baseline="0" dirty="0" err="1">
              <a:solidFill>
                <a:schemeClr val="tx2">
                  <a:lumMod val="75000"/>
                </a:schemeClr>
              </a:solidFill>
              <a:latin typeface="Calibri Light" panose="020F0302020204030204" pitchFamily="34" charset="0"/>
            </a:rPr>
            <a:t>Arts</a:t>
          </a:r>
          <a:r>
            <a:rPr lang="pt-BR" sz="2000" b="0" i="0" u="none" strike="noStrike" baseline="0" dirty="0">
              <a:solidFill>
                <a:schemeClr val="tx2">
                  <a:lumMod val="75000"/>
                </a:schemeClr>
              </a:solidFill>
              <a:latin typeface="Calibri Light" panose="020F0302020204030204" pitchFamily="34" charset="0"/>
            </a:rPr>
            <a:t>. 45 a 46</a:t>
          </a:r>
          <a:endParaRPr lang="pt-BR" sz="2000" b="0" dirty="0">
            <a:solidFill>
              <a:schemeClr val="tx2">
                <a:lumMod val="75000"/>
              </a:schemeClr>
            </a:solidFill>
            <a:latin typeface="Calibri Light" panose="020F0302020204030204" pitchFamily="34" charset="0"/>
          </a:endParaRPr>
        </a:p>
      </dgm:t>
    </dgm:pt>
    <dgm:pt modelId="{8CA22FA2-373F-456A-86CC-189FB1127309}" type="parTrans" cxnId="{55129569-B0CA-45B8-BEE2-5624E1BA39BB}">
      <dgm:prSet/>
      <dgm:spPr/>
      <dgm:t>
        <a:bodyPr/>
        <a:lstStyle/>
        <a:p>
          <a:endParaRPr lang="pt-BR" sz="2000" b="0">
            <a:solidFill>
              <a:schemeClr val="tx2">
                <a:lumMod val="75000"/>
              </a:schemeClr>
            </a:solidFill>
            <a:latin typeface="Calibri Light" panose="020F0302020204030204" pitchFamily="34" charset="0"/>
          </a:endParaRPr>
        </a:p>
      </dgm:t>
    </dgm:pt>
    <dgm:pt modelId="{F58D96A6-A9AA-4B5B-B800-CDCF9C5E8D2A}" type="sibTrans" cxnId="{55129569-B0CA-45B8-BEE2-5624E1BA39BB}">
      <dgm:prSet/>
      <dgm:spPr/>
      <dgm:t>
        <a:bodyPr/>
        <a:lstStyle/>
        <a:p>
          <a:endParaRPr lang="pt-BR" sz="2000" b="0">
            <a:solidFill>
              <a:schemeClr val="tx2">
                <a:lumMod val="75000"/>
              </a:schemeClr>
            </a:solidFill>
            <a:latin typeface="Calibri Light" panose="020F0302020204030204" pitchFamily="34" charset="0"/>
          </a:endParaRPr>
        </a:p>
      </dgm:t>
    </dgm:pt>
    <dgm:pt modelId="{76E1DC4F-103D-44F5-9105-D6A6EA2E6FF1}">
      <dgm:prSet phldrT="[Texto]" custT="1"/>
      <dgm:spPr/>
      <dgm:t>
        <a:bodyPr/>
        <a:lstStyle/>
        <a:p>
          <a:r>
            <a:rPr lang="pt-BR" sz="2000" b="0" i="0" u="none" strike="noStrike" baseline="0" dirty="0">
              <a:solidFill>
                <a:schemeClr val="bg1"/>
              </a:solidFill>
              <a:latin typeface="Calibri Light" panose="020F0302020204030204" pitchFamily="34" charset="0"/>
            </a:rPr>
            <a:t>Subseção III</a:t>
          </a:r>
          <a:endParaRPr lang="pt-BR" sz="2000" b="0" dirty="0">
            <a:solidFill>
              <a:schemeClr val="bg1"/>
            </a:solidFill>
            <a:latin typeface="Calibri Light" panose="020F0302020204030204" pitchFamily="34" charset="0"/>
          </a:endParaRPr>
        </a:p>
      </dgm:t>
    </dgm:pt>
    <dgm:pt modelId="{5E82A159-869B-412B-AE14-063341D53AA1}" type="parTrans" cxnId="{F12F112A-2A1F-4DEF-A394-3F5A766C9208}">
      <dgm:prSet/>
      <dgm:spPr/>
      <dgm:t>
        <a:bodyPr/>
        <a:lstStyle/>
        <a:p>
          <a:endParaRPr lang="pt-BR" sz="2000" b="0">
            <a:solidFill>
              <a:schemeClr val="tx2">
                <a:lumMod val="75000"/>
              </a:schemeClr>
            </a:solidFill>
            <a:latin typeface="Calibri Light" panose="020F0302020204030204" pitchFamily="34" charset="0"/>
          </a:endParaRPr>
        </a:p>
      </dgm:t>
    </dgm:pt>
    <dgm:pt modelId="{911345C4-355C-4F3B-BA93-4ADC3DFF08C8}" type="sibTrans" cxnId="{F12F112A-2A1F-4DEF-A394-3F5A766C9208}">
      <dgm:prSet/>
      <dgm:spPr/>
      <dgm:t>
        <a:bodyPr/>
        <a:lstStyle/>
        <a:p>
          <a:endParaRPr lang="pt-BR" sz="2000" b="0">
            <a:solidFill>
              <a:schemeClr val="tx2">
                <a:lumMod val="75000"/>
              </a:schemeClr>
            </a:solidFill>
            <a:latin typeface="Calibri Light" panose="020F0302020204030204" pitchFamily="34" charset="0"/>
          </a:endParaRPr>
        </a:p>
      </dgm:t>
    </dgm:pt>
    <dgm:pt modelId="{7B7B7448-4DAF-469C-83AC-C82C0DDE44CB}">
      <dgm:prSet custT="1"/>
      <dgm:spPr/>
      <dgm:t>
        <a:bodyPr/>
        <a:lstStyle/>
        <a:p>
          <a:r>
            <a:rPr lang="pt-BR" sz="2000" b="0" i="0" u="none" strike="noStrike" baseline="0" dirty="0">
              <a:solidFill>
                <a:schemeClr val="tx2">
                  <a:lumMod val="75000"/>
                </a:schemeClr>
              </a:solidFill>
              <a:latin typeface="Calibri Light" panose="020F0302020204030204" pitchFamily="34" charset="0"/>
            </a:rPr>
            <a:t>Dos Serviços em Geral</a:t>
          </a:r>
          <a:r>
            <a:rPr lang="pt-BR" sz="2000" b="0" dirty="0">
              <a:solidFill>
                <a:schemeClr val="tx2">
                  <a:lumMod val="75000"/>
                </a:schemeClr>
              </a:solidFill>
              <a:latin typeface="Calibri Light" panose="020F0302020204030204" pitchFamily="34" charset="0"/>
            </a:rPr>
            <a:t>: </a:t>
          </a:r>
          <a:r>
            <a:rPr lang="pt-BR" sz="2000" b="0" dirty="0" err="1">
              <a:solidFill>
                <a:schemeClr val="tx2">
                  <a:lumMod val="75000"/>
                </a:schemeClr>
              </a:solidFill>
              <a:latin typeface="Calibri Light" panose="020F0302020204030204" pitchFamily="34" charset="0"/>
            </a:rPr>
            <a:t>Arts</a:t>
          </a:r>
          <a:r>
            <a:rPr lang="pt-BR" sz="2000" b="0" dirty="0">
              <a:solidFill>
                <a:schemeClr val="tx2">
                  <a:lumMod val="75000"/>
                </a:schemeClr>
              </a:solidFill>
              <a:latin typeface="Calibri Light" panose="020F0302020204030204" pitchFamily="34" charset="0"/>
            </a:rPr>
            <a:t>. 47 a 50</a:t>
          </a:r>
        </a:p>
      </dgm:t>
    </dgm:pt>
    <dgm:pt modelId="{66EBB9CA-188D-4FC8-A8E0-DBF7289DFD23}" type="parTrans" cxnId="{962872E8-5267-46D1-B951-DFBDFEFCB7EE}">
      <dgm:prSet/>
      <dgm:spPr/>
      <dgm:t>
        <a:bodyPr/>
        <a:lstStyle/>
        <a:p>
          <a:endParaRPr lang="pt-BR" sz="2000" b="0">
            <a:solidFill>
              <a:schemeClr val="tx2">
                <a:lumMod val="75000"/>
              </a:schemeClr>
            </a:solidFill>
            <a:latin typeface="Calibri Light" panose="020F0302020204030204" pitchFamily="34" charset="0"/>
          </a:endParaRPr>
        </a:p>
      </dgm:t>
    </dgm:pt>
    <dgm:pt modelId="{D56C1A7F-479A-4B87-82AC-949BEC753B0E}" type="sibTrans" cxnId="{962872E8-5267-46D1-B951-DFBDFEFCB7EE}">
      <dgm:prSet/>
      <dgm:spPr/>
      <dgm:t>
        <a:bodyPr/>
        <a:lstStyle/>
        <a:p>
          <a:endParaRPr lang="pt-BR" sz="2000" b="0">
            <a:solidFill>
              <a:schemeClr val="tx2">
                <a:lumMod val="75000"/>
              </a:schemeClr>
            </a:solidFill>
            <a:latin typeface="Calibri Light" panose="020F0302020204030204" pitchFamily="34" charset="0"/>
          </a:endParaRPr>
        </a:p>
      </dgm:t>
    </dgm:pt>
    <dgm:pt modelId="{630E91D6-42BE-4C9A-90E8-5054DE8F20E0}">
      <dgm:prSet custT="1"/>
      <dgm:spPr/>
      <dgm:t>
        <a:bodyPr/>
        <a:lstStyle/>
        <a:p>
          <a:r>
            <a:rPr lang="pt-BR" sz="2000" b="0" i="0" u="none" strike="noStrike" baseline="0" dirty="0">
              <a:solidFill>
                <a:schemeClr val="bg1"/>
              </a:solidFill>
              <a:latin typeface="Calibri Light" panose="020F0302020204030204" pitchFamily="34" charset="0"/>
            </a:rPr>
            <a:t>Subseção IV</a:t>
          </a:r>
        </a:p>
      </dgm:t>
    </dgm:pt>
    <dgm:pt modelId="{DA15DD18-EBEA-482B-96E4-1F71E76B2605}" type="parTrans" cxnId="{46BC5CF1-79AF-43C9-A7ED-F4C256C26DE4}">
      <dgm:prSet/>
      <dgm:spPr/>
      <dgm:t>
        <a:bodyPr/>
        <a:lstStyle/>
        <a:p>
          <a:endParaRPr lang="pt-BR" sz="2000" b="0">
            <a:solidFill>
              <a:schemeClr val="tx2">
                <a:lumMod val="75000"/>
              </a:schemeClr>
            </a:solidFill>
            <a:latin typeface="Calibri Light" panose="020F0302020204030204" pitchFamily="34" charset="0"/>
          </a:endParaRPr>
        </a:p>
      </dgm:t>
    </dgm:pt>
    <dgm:pt modelId="{AB641369-9671-468A-A8F0-F13D745BAC18}" type="sibTrans" cxnId="{46BC5CF1-79AF-43C9-A7ED-F4C256C26DE4}">
      <dgm:prSet/>
      <dgm:spPr/>
      <dgm:t>
        <a:bodyPr/>
        <a:lstStyle/>
        <a:p>
          <a:endParaRPr lang="pt-BR" sz="2000" b="0">
            <a:solidFill>
              <a:schemeClr val="tx2">
                <a:lumMod val="75000"/>
              </a:schemeClr>
            </a:solidFill>
            <a:latin typeface="Calibri Light" panose="020F0302020204030204" pitchFamily="34" charset="0"/>
          </a:endParaRPr>
        </a:p>
      </dgm:t>
    </dgm:pt>
    <dgm:pt modelId="{1B4496AA-0857-46BB-BF9F-C2ED671D9950}">
      <dgm:prSet custT="1"/>
      <dgm:spPr/>
      <dgm:t>
        <a:bodyPr/>
        <a:lstStyle/>
        <a:p>
          <a:r>
            <a:rPr lang="pt-BR" sz="2000" b="0" i="0" u="none" strike="noStrike" baseline="0" dirty="0">
              <a:solidFill>
                <a:schemeClr val="tx2">
                  <a:lumMod val="75000"/>
                </a:schemeClr>
              </a:solidFill>
              <a:latin typeface="Calibri Light" panose="020F0302020204030204" pitchFamily="34" charset="0"/>
            </a:rPr>
            <a:t>Da Locação de Imóveis: Art. 51</a:t>
          </a:r>
          <a:endParaRPr lang="pt-BR" sz="2000" b="0" dirty="0">
            <a:solidFill>
              <a:schemeClr val="tx2">
                <a:lumMod val="75000"/>
              </a:schemeClr>
            </a:solidFill>
            <a:latin typeface="Calibri Light" panose="020F0302020204030204" pitchFamily="34" charset="0"/>
          </a:endParaRPr>
        </a:p>
      </dgm:t>
    </dgm:pt>
    <dgm:pt modelId="{71B9DE63-24A8-427E-B5DB-88F6B5FA49A1}" type="parTrans" cxnId="{E2CC7209-DD97-40B9-82F8-CDE3E3B18805}">
      <dgm:prSet/>
      <dgm:spPr/>
      <dgm:t>
        <a:bodyPr/>
        <a:lstStyle/>
        <a:p>
          <a:endParaRPr lang="pt-BR" sz="2000" b="0">
            <a:solidFill>
              <a:schemeClr val="tx2">
                <a:lumMod val="75000"/>
              </a:schemeClr>
            </a:solidFill>
            <a:latin typeface="Calibri Light" panose="020F0302020204030204" pitchFamily="34" charset="0"/>
          </a:endParaRPr>
        </a:p>
      </dgm:t>
    </dgm:pt>
    <dgm:pt modelId="{A3FAF74E-C1CA-49ED-AB3B-41AE0C14F22E}" type="sibTrans" cxnId="{E2CC7209-DD97-40B9-82F8-CDE3E3B18805}">
      <dgm:prSet/>
      <dgm:spPr/>
      <dgm:t>
        <a:bodyPr/>
        <a:lstStyle/>
        <a:p>
          <a:endParaRPr lang="pt-BR" sz="2000" b="0">
            <a:solidFill>
              <a:schemeClr val="tx2">
                <a:lumMod val="75000"/>
              </a:schemeClr>
            </a:solidFill>
            <a:latin typeface="Calibri Light" panose="020F0302020204030204" pitchFamily="34" charset="0"/>
          </a:endParaRPr>
        </a:p>
      </dgm:t>
    </dgm:pt>
    <dgm:pt modelId="{F3B14A6A-29DF-40BE-966D-62BAE6E274FE}">
      <dgm:prSet custT="1"/>
      <dgm:spPr/>
      <dgm:t>
        <a:bodyPr/>
        <a:lstStyle/>
        <a:p>
          <a:r>
            <a:rPr lang="pt-BR" sz="2000" b="0" i="0" u="none" strike="noStrike" baseline="0" dirty="0">
              <a:solidFill>
                <a:schemeClr val="bg1"/>
              </a:solidFill>
              <a:latin typeface="Calibri Light" panose="020F0302020204030204" pitchFamily="34" charset="0"/>
            </a:rPr>
            <a:t>Subseção V</a:t>
          </a:r>
          <a:endParaRPr lang="pt-BR" sz="2000" b="0" dirty="0">
            <a:solidFill>
              <a:schemeClr val="bg1"/>
            </a:solidFill>
            <a:latin typeface="Calibri Light" panose="020F0302020204030204" pitchFamily="34" charset="0"/>
          </a:endParaRPr>
        </a:p>
      </dgm:t>
    </dgm:pt>
    <dgm:pt modelId="{60A5DD5D-72EA-42BA-8FB5-A9717B1BCFBF}" type="parTrans" cxnId="{1D5DA156-E486-44C6-AD57-564E9812622F}">
      <dgm:prSet/>
      <dgm:spPr/>
      <dgm:t>
        <a:bodyPr/>
        <a:lstStyle/>
        <a:p>
          <a:endParaRPr lang="pt-BR" sz="2000" b="0">
            <a:solidFill>
              <a:schemeClr val="tx2">
                <a:lumMod val="75000"/>
              </a:schemeClr>
            </a:solidFill>
            <a:latin typeface="Calibri Light" panose="020F0302020204030204" pitchFamily="34" charset="0"/>
          </a:endParaRPr>
        </a:p>
      </dgm:t>
    </dgm:pt>
    <dgm:pt modelId="{B9963ADA-3814-4E8A-80F0-743F2248C2A8}" type="sibTrans" cxnId="{1D5DA156-E486-44C6-AD57-564E9812622F}">
      <dgm:prSet/>
      <dgm:spPr/>
      <dgm:t>
        <a:bodyPr/>
        <a:lstStyle/>
        <a:p>
          <a:endParaRPr lang="pt-BR" sz="2000" b="0">
            <a:solidFill>
              <a:schemeClr val="tx2">
                <a:lumMod val="75000"/>
              </a:schemeClr>
            </a:solidFill>
            <a:latin typeface="Calibri Light" panose="020F0302020204030204" pitchFamily="34" charset="0"/>
          </a:endParaRPr>
        </a:p>
      </dgm:t>
    </dgm:pt>
    <dgm:pt modelId="{A6BA7722-410B-4F9D-AC14-B79A0B2851F8}">
      <dgm:prSet custT="1"/>
      <dgm:spPr/>
      <dgm:t>
        <a:bodyPr/>
        <a:lstStyle/>
        <a:p>
          <a:r>
            <a:rPr lang="pt-BR" sz="2000" b="0" i="0" u="none" strike="noStrike" baseline="0" dirty="0">
              <a:solidFill>
                <a:schemeClr val="tx2">
                  <a:lumMod val="75000"/>
                </a:schemeClr>
              </a:solidFill>
              <a:latin typeface="Calibri Light" panose="020F0302020204030204" pitchFamily="34" charset="0"/>
            </a:rPr>
            <a:t>Das Licitações Internacionais</a:t>
          </a:r>
          <a:r>
            <a:rPr lang="pt-BR" sz="2000" b="0" dirty="0">
              <a:solidFill>
                <a:schemeClr val="tx2">
                  <a:lumMod val="75000"/>
                </a:schemeClr>
              </a:solidFill>
              <a:latin typeface="Calibri Light" panose="020F0302020204030204" pitchFamily="34" charset="0"/>
            </a:rPr>
            <a:t>: Art. 52</a:t>
          </a:r>
        </a:p>
      </dgm:t>
    </dgm:pt>
    <dgm:pt modelId="{87CDC884-A2C8-4DA8-B89C-828CFC07C8A1}" type="parTrans" cxnId="{D7A9663A-E4A2-4318-A954-FD066DAA55DC}">
      <dgm:prSet/>
      <dgm:spPr/>
      <dgm:t>
        <a:bodyPr/>
        <a:lstStyle/>
        <a:p>
          <a:endParaRPr lang="pt-BR" sz="2000" b="0">
            <a:solidFill>
              <a:schemeClr val="tx2">
                <a:lumMod val="75000"/>
              </a:schemeClr>
            </a:solidFill>
            <a:latin typeface="Calibri Light" panose="020F0302020204030204" pitchFamily="34" charset="0"/>
          </a:endParaRPr>
        </a:p>
      </dgm:t>
    </dgm:pt>
    <dgm:pt modelId="{990A3660-50DA-46AD-BFD8-82881A4C1C9C}" type="sibTrans" cxnId="{D7A9663A-E4A2-4318-A954-FD066DAA55DC}">
      <dgm:prSet/>
      <dgm:spPr/>
      <dgm:t>
        <a:bodyPr/>
        <a:lstStyle/>
        <a:p>
          <a:endParaRPr lang="pt-BR" sz="2000" b="0">
            <a:solidFill>
              <a:schemeClr val="tx2">
                <a:lumMod val="75000"/>
              </a:schemeClr>
            </a:solidFill>
            <a:latin typeface="Calibri Light" panose="020F0302020204030204" pitchFamily="34" charset="0"/>
          </a:endParaRPr>
        </a:p>
      </dgm:t>
    </dgm:pt>
    <dgm:pt modelId="{A3E63693-CD01-43F9-9CFD-5E515531CD77}" type="pres">
      <dgm:prSet presAssocID="{689B41B2-FE7C-4486-A7CB-A0E782FC3BFB}" presName="linear" presStyleCnt="0">
        <dgm:presLayoutVars>
          <dgm:animLvl val="lvl"/>
          <dgm:resizeHandles val="exact"/>
        </dgm:presLayoutVars>
      </dgm:prSet>
      <dgm:spPr/>
      <dgm:t>
        <a:bodyPr/>
        <a:lstStyle/>
        <a:p>
          <a:endParaRPr lang="pt-BR"/>
        </a:p>
      </dgm:t>
    </dgm:pt>
    <dgm:pt modelId="{8B70E957-8C4A-4219-A171-C535C043A667}" type="pres">
      <dgm:prSet presAssocID="{72430293-3968-40D2-9457-30047120E371}" presName="parentText" presStyleLbl="node1" presStyleIdx="0" presStyleCnt="5">
        <dgm:presLayoutVars>
          <dgm:chMax val="0"/>
          <dgm:bulletEnabled val="1"/>
        </dgm:presLayoutVars>
      </dgm:prSet>
      <dgm:spPr/>
      <dgm:t>
        <a:bodyPr/>
        <a:lstStyle/>
        <a:p>
          <a:endParaRPr lang="pt-BR"/>
        </a:p>
      </dgm:t>
    </dgm:pt>
    <dgm:pt modelId="{3DCA9593-A33F-4078-92DF-D786BDC4C196}" type="pres">
      <dgm:prSet presAssocID="{72430293-3968-40D2-9457-30047120E371}" presName="childText" presStyleLbl="revTx" presStyleIdx="0" presStyleCnt="5">
        <dgm:presLayoutVars>
          <dgm:bulletEnabled val="1"/>
        </dgm:presLayoutVars>
      </dgm:prSet>
      <dgm:spPr/>
      <dgm:t>
        <a:bodyPr/>
        <a:lstStyle/>
        <a:p>
          <a:endParaRPr lang="pt-BR"/>
        </a:p>
      </dgm:t>
    </dgm:pt>
    <dgm:pt modelId="{2BA4A104-981C-4257-B00D-2D1DD32C5216}" type="pres">
      <dgm:prSet presAssocID="{4DBCAA68-96B9-45D6-A7DA-5095D4639AB1}" presName="parentText" presStyleLbl="node1" presStyleIdx="1" presStyleCnt="5">
        <dgm:presLayoutVars>
          <dgm:chMax val="0"/>
          <dgm:bulletEnabled val="1"/>
        </dgm:presLayoutVars>
      </dgm:prSet>
      <dgm:spPr/>
      <dgm:t>
        <a:bodyPr/>
        <a:lstStyle/>
        <a:p>
          <a:endParaRPr lang="pt-BR"/>
        </a:p>
      </dgm:t>
    </dgm:pt>
    <dgm:pt modelId="{9920B2FB-85F2-4FD2-AE47-025930AA37DB}" type="pres">
      <dgm:prSet presAssocID="{4DBCAA68-96B9-45D6-A7DA-5095D4639AB1}" presName="childText" presStyleLbl="revTx" presStyleIdx="1" presStyleCnt="5">
        <dgm:presLayoutVars>
          <dgm:bulletEnabled val="1"/>
        </dgm:presLayoutVars>
      </dgm:prSet>
      <dgm:spPr/>
      <dgm:t>
        <a:bodyPr/>
        <a:lstStyle/>
        <a:p>
          <a:endParaRPr lang="pt-BR"/>
        </a:p>
      </dgm:t>
    </dgm:pt>
    <dgm:pt modelId="{EBD7E096-E1A7-48D5-8D59-E36393A36165}" type="pres">
      <dgm:prSet presAssocID="{76E1DC4F-103D-44F5-9105-D6A6EA2E6FF1}" presName="parentText" presStyleLbl="node1" presStyleIdx="2" presStyleCnt="5" custLinFactNeighborY="-17655">
        <dgm:presLayoutVars>
          <dgm:chMax val="0"/>
          <dgm:bulletEnabled val="1"/>
        </dgm:presLayoutVars>
      </dgm:prSet>
      <dgm:spPr/>
      <dgm:t>
        <a:bodyPr/>
        <a:lstStyle/>
        <a:p>
          <a:endParaRPr lang="pt-BR"/>
        </a:p>
      </dgm:t>
    </dgm:pt>
    <dgm:pt modelId="{3D0C5DE7-56D5-4114-BDCE-A67FA5FCD197}" type="pres">
      <dgm:prSet presAssocID="{76E1DC4F-103D-44F5-9105-D6A6EA2E6FF1}" presName="childText" presStyleLbl="revTx" presStyleIdx="2" presStyleCnt="5">
        <dgm:presLayoutVars>
          <dgm:bulletEnabled val="1"/>
        </dgm:presLayoutVars>
      </dgm:prSet>
      <dgm:spPr/>
      <dgm:t>
        <a:bodyPr/>
        <a:lstStyle/>
        <a:p>
          <a:endParaRPr lang="pt-BR"/>
        </a:p>
      </dgm:t>
    </dgm:pt>
    <dgm:pt modelId="{8059CC42-B6D6-48BC-8A2A-A6E0F11E9B9E}" type="pres">
      <dgm:prSet presAssocID="{630E91D6-42BE-4C9A-90E8-5054DE8F20E0}" presName="parentText" presStyleLbl="node1" presStyleIdx="3" presStyleCnt="5" custLinFactNeighborX="208" custLinFactNeighborY="-21611">
        <dgm:presLayoutVars>
          <dgm:chMax val="0"/>
          <dgm:bulletEnabled val="1"/>
        </dgm:presLayoutVars>
      </dgm:prSet>
      <dgm:spPr/>
      <dgm:t>
        <a:bodyPr/>
        <a:lstStyle/>
        <a:p>
          <a:endParaRPr lang="pt-BR"/>
        </a:p>
      </dgm:t>
    </dgm:pt>
    <dgm:pt modelId="{FE179FF3-9C88-4F20-AD8E-8AD95BB6E01C}" type="pres">
      <dgm:prSet presAssocID="{630E91D6-42BE-4C9A-90E8-5054DE8F20E0}" presName="childText" presStyleLbl="revTx" presStyleIdx="3" presStyleCnt="5">
        <dgm:presLayoutVars>
          <dgm:bulletEnabled val="1"/>
        </dgm:presLayoutVars>
      </dgm:prSet>
      <dgm:spPr/>
      <dgm:t>
        <a:bodyPr/>
        <a:lstStyle/>
        <a:p>
          <a:endParaRPr lang="pt-BR"/>
        </a:p>
      </dgm:t>
    </dgm:pt>
    <dgm:pt modelId="{73B545A6-CE5D-4AD8-84A4-DE459183FDBF}" type="pres">
      <dgm:prSet presAssocID="{F3B14A6A-29DF-40BE-966D-62BAE6E274FE}" presName="parentText" presStyleLbl="node1" presStyleIdx="4" presStyleCnt="5">
        <dgm:presLayoutVars>
          <dgm:chMax val="0"/>
          <dgm:bulletEnabled val="1"/>
        </dgm:presLayoutVars>
      </dgm:prSet>
      <dgm:spPr/>
      <dgm:t>
        <a:bodyPr/>
        <a:lstStyle/>
        <a:p>
          <a:endParaRPr lang="pt-BR"/>
        </a:p>
      </dgm:t>
    </dgm:pt>
    <dgm:pt modelId="{D3D44504-B5DA-4775-962F-E4E8B58B33AE}" type="pres">
      <dgm:prSet presAssocID="{F3B14A6A-29DF-40BE-966D-62BAE6E274FE}" presName="childText" presStyleLbl="revTx" presStyleIdx="4" presStyleCnt="5">
        <dgm:presLayoutVars>
          <dgm:bulletEnabled val="1"/>
        </dgm:presLayoutVars>
      </dgm:prSet>
      <dgm:spPr/>
      <dgm:t>
        <a:bodyPr/>
        <a:lstStyle/>
        <a:p>
          <a:endParaRPr lang="pt-BR"/>
        </a:p>
      </dgm:t>
    </dgm:pt>
  </dgm:ptLst>
  <dgm:cxnLst>
    <dgm:cxn modelId="{AC2EC8D8-BF7A-45FB-A209-48EC2DBF2A54}" type="presOf" srcId="{A4219B74-94B6-4542-BD0E-29C0787249B9}" destId="{9920B2FB-85F2-4FD2-AE47-025930AA37DB}" srcOrd="0" destOrd="0" presId="urn:microsoft.com/office/officeart/2005/8/layout/vList2"/>
    <dgm:cxn modelId="{3C0EC5D8-17DC-43B3-B1E0-9579208F9CEF}" type="presOf" srcId="{A6BA7722-410B-4F9D-AC14-B79A0B2851F8}" destId="{D3D44504-B5DA-4775-962F-E4E8B58B33AE}" srcOrd="0" destOrd="0" presId="urn:microsoft.com/office/officeart/2005/8/layout/vList2"/>
    <dgm:cxn modelId="{005D2990-44CC-462A-9850-4A76F33D320A}" type="presOf" srcId="{142235E4-9D9D-4533-8BB9-5FA629207D8B}" destId="{3DCA9593-A33F-4078-92DF-D786BDC4C196}" srcOrd="0" destOrd="0" presId="urn:microsoft.com/office/officeart/2005/8/layout/vList2"/>
    <dgm:cxn modelId="{E4EE2152-0E6F-410C-82F4-8AE118E5D197}" type="presOf" srcId="{7B7B7448-4DAF-469C-83AC-C82C0DDE44CB}" destId="{3D0C5DE7-56D5-4114-BDCE-A67FA5FCD197}" srcOrd="0" destOrd="0" presId="urn:microsoft.com/office/officeart/2005/8/layout/vList2"/>
    <dgm:cxn modelId="{E17D808E-E1EE-42A1-BFBB-B957CC63FFAC}" type="presOf" srcId="{1B4496AA-0857-46BB-BF9F-C2ED671D9950}" destId="{FE179FF3-9C88-4F20-AD8E-8AD95BB6E01C}" srcOrd="0" destOrd="0" presId="urn:microsoft.com/office/officeart/2005/8/layout/vList2"/>
    <dgm:cxn modelId="{FDD6B19E-A8E6-4B8B-A3BE-164DAD4E78BA}" type="presOf" srcId="{F3B14A6A-29DF-40BE-966D-62BAE6E274FE}" destId="{73B545A6-CE5D-4AD8-84A4-DE459183FDBF}" srcOrd="0" destOrd="0" presId="urn:microsoft.com/office/officeart/2005/8/layout/vList2"/>
    <dgm:cxn modelId="{D7A9663A-E4A2-4318-A954-FD066DAA55DC}" srcId="{F3B14A6A-29DF-40BE-966D-62BAE6E274FE}" destId="{A6BA7722-410B-4F9D-AC14-B79A0B2851F8}" srcOrd="0" destOrd="0" parTransId="{87CDC884-A2C8-4DA8-B89C-828CFC07C8A1}" sibTransId="{990A3660-50DA-46AD-BFD8-82881A4C1C9C}"/>
    <dgm:cxn modelId="{55129569-B0CA-45B8-BEE2-5624E1BA39BB}" srcId="{4DBCAA68-96B9-45D6-A7DA-5095D4639AB1}" destId="{A4219B74-94B6-4542-BD0E-29C0787249B9}" srcOrd="0" destOrd="0" parTransId="{8CA22FA2-373F-456A-86CC-189FB1127309}" sibTransId="{F58D96A6-A9AA-4B5B-B800-CDCF9C5E8D2A}"/>
    <dgm:cxn modelId="{70DBDC32-6145-4970-966A-89F42DCE0F52}" srcId="{689B41B2-FE7C-4486-A7CB-A0E782FC3BFB}" destId="{72430293-3968-40D2-9457-30047120E371}" srcOrd="0" destOrd="0" parTransId="{8B920A6D-54AD-413B-B3FD-75B959EE6DDB}" sibTransId="{70F51DCA-55BA-4F92-B46C-534368210788}"/>
    <dgm:cxn modelId="{51D9A685-4E13-4CEE-9270-991F41E2797A}" srcId="{72430293-3968-40D2-9457-30047120E371}" destId="{142235E4-9D9D-4533-8BB9-5FA629207D8B}" srcOrd="0" destOrd="0" parTransId="{BD06E474-C54D-4107-87AC-E0833E1FADB6}" sibTransId="{72CC3873-2828-4640-B2A6-7A358369350C}"/>
    <dgm:cxn modelId="{C7579362-E3C8-40A9-B141-EB6E68A7C3A2}" type="presOf" srcId="{72430293-3968-40D2-9457-30047120E371}" destId="{8B70E957-8C4A-4219-A171-C535C043A667}" srcOrd="0" destOrd="0" presId="urn:microsoft.com/office/officeart/2005/8/layout/vList2"/>
    <dgm:cxn modelId="{FE53733E-1A79-4512-919A-75F7BEE08CBD}" type="presOf" srcId="{630E91D6-42BE-4C9A-90E8-5054DE8F20E0}" destId="{8059CC42-B6D6-48BC-8A2A-A6E0F11E9B9E}" srcOrd="0" destOrd="0" presId="urn:microsoft.com/office/officeart/2005/8/layout/vList2"/>
    <dgm:cxn modelId="{CB4EE09C-721E-4D1E-82CB-F9859074F32B}" type="presOf" srcId="{689B41B2-FE7C-4486-A7CB-A0E782FC3BFB}" destId="{A3E63693-CD01-43F9-9CFD-5E515531CD77}" srcOrd="0" destOrd="0" presId="urn:microsoft.com/office/officeart/2005/8/layout/vList2"/>
    <dgm:cxn modelId="{F12F112A-2A1F-4DEF-A394-3F5A766C9208}" srcId="{689B41B2-FE7C-4486-A7CB-A0E782FC3BFB}" destId="{76E1DC4F-103D-44F5-9105-D6A6EA2E6FF1}" srcOrd="2" destOrd="0" parTransId="{5E82A159-869B-412B-AE14-063341D53AA1}" sibTransId="{911345C4-355C-4F3B-BA93-4ADC3DFF08C8}"/>
    <dgm:cxn modelId="{120C297C-6857-407E-ABF3-F4817D9EC42B}" type="presOf" srcId="{4DBCAA68-96B9-45D6-A7DA-5095D4639AB1}" destId="{2BA4A104-981C-4257-B00D-2D1DD32C5216}" srcOrd="0" destOrd="0" presId="urn:microsoft.com/office/officeart/2005/8/layout/vList2"/>
    <dgm:cxn modelId="{1D5DA156-E486-44C6-AD57-564E9812622F}" srcId="{689B41B2-FE7C-4486-A7CB-A0E782FC3BFB}" destId="{F3B14A6A-29DF-40BE-966D-62BAE6E274FE}" srcOrd="4" destOrd="0" parTransId="{60A5DD5D-72EA-42BA-8FB5-A9717B1BCFBF}" sibTransId="{B9963ADA-3814-4E8A-80F0-743F2248C2A8}"/>
    <dgm:cxn modelId="{46BC5CF1-79AF-43C9-A7ED-F4C256C26DE4}" srcId="{689B41B2-FE7C-4486-A7CB-A0E782FC3BFB}" destId="{630E91D6-42BE-4C9A-90E8-5054DE8F20E0}" srcOrd="3" destOrd="0" parTransId="{DA15DD18-EBEA-482B-96E4-1F71E76B2605}" sibTransId="{AB641369-9671-468A-A8F0-F13D745BAC18}"/>
    <dgm:cxn modelId="{6EA41A60-2970-4F56-A55E-A39003DA669A}" type="presOf" srcId="{76E1DC4F-103D-44F5-9105-D6A6EA2E6FF1}" destId="{EBD7E096-E1A7-48D5-8D59-E36393A36165}" srcOrd="0" destOrd="0" presId="urn:microsoft.com/office/officeart/2005/8/layout/vList2"/>
    <dgm:cxn modelId="{BACFD401-DB2A-4AE2-8B99-91ABBD6D4C8F}" srcId="{689B41B2-FE7C-4486-A7CB-A0E782FC3BFB}" destId="{4DBCAA68-96B9-45D6-A7DA-5095D4639AB1}" srcOrd="1" destOrd="0" parTransId="{737DBF9F-9C46-451D-A747-36618EC964D8}" sibTransId="{C2FBE0B1-2B9F-4B56-A07C-54963D12116A}"/>
    <dgm:cxn modelId="{E2CC7209-DD97-40B9-82F8-CDE3E3B18805}" srcId="{630E91D6-42BE-4C9A-90E8-5054DE8F20E0}" destId="{1B4496AA-0857-46BB-BF9F-C2ED671D9950}" srcOrd="0" destOrd="0" parTransId="{71B9DE63-24A8-427E-B5DB-88F6B5FA49A1}" sibTransId="{A3FAF74E-C1CA-49ED-AB3B-41AE0C14F22E}"/>
    <dgm:cxn modelId="{962872E8-5267-46D1-B951-DFBDFEFCB7EE}" srcId="{76E1DC4F-103D-44F5-9105-D6A6EA2E6FF1}" destId="{7B7B7448-4DAF-469C-83AC-C82C0DDE44CB}" srcOrd="0" destOrd="0" parTransId="{66EBB9CA-188D-4FC8-A8E0-DBF7289DFD23}" sibTransId="{D56C1A7F-479A-4B87-82AC-949BEC753B0E}"/>
    <dgm:cxn modelId="{8A1056B0-3E5F-453A-92C2-CABBFDB02590}" type="presParOf" srcId="{A3E63693-CD01-43F9-9CFD-5E515531CD77}" destId="{8B70E957-8C4A-4219-A171-C535C043A667}" srcOrd="0" destOrd="0" presId="urn:microsoft.com/office/officeart/2005/8/layout/vList2"/>
    <dgm:cxn modelId="{FBF6394A-1350-4EF1-8722-1D5A40568708}" type="presParOf" srcId="{A3E63693-CD01-43F9-9CFD-5E515531CD77}" destId="{3DCA9593-A33F-4078-92DF-D786BDC4C196}" srcOrd="1" destOrd="0" presId="urn:microsoft.com/office/officeart/2005/8/layout/vList2"/>
    <dgm:cxn modelId="{9C258E6B-9128-445F-817C-70EEC34A9C1E}" type="presParOf" srcId="{A3E63693-CD01-43F9-9CFD-5E515531CD77}" destId="{2BA4A104-981C-4257-B00D-2D1DD32C5216}" srcOrd="2" destOrd="0" presId="urn:microsoft.com/office/officeart/2005/8/layout/vList2"/>
    <dgm:cxn modelId="{44C53C89-51F2-4A6D-BEFB-1478BAC0CD37}" type="presParOf" srcId="{A3E63693-CD01-43F9-9CFD-5E515531CD77}" destId="{9920B2FB-85F2-4FD2-AE47-025930AA37DB}" srcOrd="3" destOrd="0" presId="urn:microsoft.com/office/officeart/2005/8/layout/vList2"/>
    <dgm:cxn modelId="{5CE59805-FEED-4B4A-8625-2452028C48B0}" type="presParOf" srcId="{A3E63693-CD01-43F9-9CFD-5E515531CD77}" destId="{EBD7E096-E1A7-48D5-8D59-E36393A36165}" srcOrd="4" destOrd="0" presId="urn:microsoft.com/office/officeart/2005/8/layout/vList2"/>
    <dgm:cxn modelId="{F3B661AE-A9F8-4328-A0F9-BBD907A0DE24}" type="presParOf" srcId="{A3E63693-CD01-43F9-9CFD-5E515531CD77}" destId="{3D0C5DE7-56D5-4114-BDCE-A67FA5FCD197}" srcOrd="5" destOrd="0" presId="urn:microsoft.com/office/officeart/2005/8/layout/vList2"/>
    <dgm:cxn modelId="{145651DD-A495-427F-BD1E-26E91C014119}" type="presParOf" srcId="{A3E63693-CD01-43F9-9CFD-5E515531CD77}" destId="{8059CC42-B6D6-48BC-8A2A-A6E0F11E9B9E}" srcOrd="6" destOrd="0" presId="urn:microsoft.com/office/officeart/2005/8/layout/vList2"/>
    <dgm:cxn modelId="{848928EB-DAAB-45B2-B72E-97B4E89013DF}" type="presParOf" srcId="{A3E63693-CD01-43F9-9CFD-5E515531CD77}" destId="{FE179FF3-9C88-4F20-AD8E-8AD95BB6E01C}" srcOrd="7" destOrd="0" presId="urn:microsoft.com/office/officeart/2005/8/layout/vList2"/>
    <dgm:cxn modelId="{05E1B595-898F-444E-B155-432E5C5245DD}" type="presParOf" srcId="{A3E63693-CD01-43F9-9CFD-5E515531CD77}" destId="{73B545A6-CE5D-4AD8-84A4-DE459183FDBF}" srcOrd="8" destOrd="0" presId="urn:microsoft.com/office/officeart/2005/8/layout/vList2"/>
    <dgm:cxn modelId="{5DBDE590-0880-478F-B444-6720DA0278AF}" type="presParOf" srcId="{A3E63693-CD01-43F9-9CFD-5E515531CD77}" destId="{D3D44504-B5DA-4775-962F-E4E8B58B33AE}" srcOrd="9"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C455B2-2DDF-49EF-AEEA-7F883EB052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930B1A61-CD0C-47AC-84DD-48D340CFF8A7}">
      <dgm:prSet phldrT="[Texto]" custT="1"/>
      <dgm:spPr/>
      <dgm:t>
        <a:bodyPr/>
        <a:lstStyle/>
        <a:p>
          <a:r>
            <a:rPr lang="pt-BR" sz="2800" b="1" dirty="0">
              <a:solidFill>
                <a:schemeClr val="tx2">
                  <a:lumMod val="75000"/>
                </a:schemeClr>
              </a:solidFill>
              <a:latin typeface="Calibri Light" panose="020F0302020204030204" pitchFamily="34" charset="0"/>
            </a:rPr>
            <a:t>Termo de Referência, Anteprojeto, Projeto Básico e Projeto Executivo</a:t>
          </a:r>
          <a:endParaRPr lang="pt-BR" sz="2800" b="1" dirty="0">
            <a:solidFill>
              <a:schemeClr val="tx2">
                <a:lumMod val="75000"/>
              </a:schemeClr>
            </a:solidFill>
          </a:endParaRPr>
        </a:p>
      </dgm:t>
    </dgm:pt>
    <dgm:pt modelId="{546E4A7B-2850-42C3-85B6-7961F1CB02D7}" type="parTrans" cxnId="{9595E712-6AC0-4FAD-9590-CD54A4A2F57C}">
      <dgm:prSet/>
      <dgm:spPr/>
      <dgm:t>
        <a:bodyPr/>
        <a:lstStyle/>
        <a:p>
          <a:endParaRPr lang="pt-BR">
            <a:solidFill>
              <a:schemeClr val="tx2">
                <a:lumMod val="75000"/>
              </a:schemeClr>
            </a:solidFill>
          </a:endParaRPr>
        </a:p>
      </dgm:t>
    </dgm:pt>
    <dgm:pt modelId="{EF0802A6-F6C5-4B8A-B0F9-7DBDE306D91C}" type="sibTrans" cxnId="{9595E712-6AC0-4FAD-9590-CD54A4A2F57C}">
      <dgm:prSet/>
      <dgm:spPr/>
      <dgm:t>
        <a:bodyPr/>
        <a:lstStyle/>
        <a:p>
          <a:endParaRPr lang="pt-BR">
            <a:solidFill>
              <a:schemeClr val="tx2">
                <a:lumMod val="75000"/>
              </a:schemeClr>
            </a:solidFill>
          </a:endParaRPr>
        </a:p>
      </dgm:t>
    </dgm:pt>
    <dgm:pt modelId="{12319F7B-AE8D-4367-8F07-C7A4B3015C55}">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Definições e finalidades</a:t>
          </a:r>
          <a:endParaRPr lang="pt-BR" sz="2400" dirty="0">
            <a:solidFill>
              <a:schemeClr val="tx2">
                <a:lumMod val="75000"/>
              </a:schemeClr>
            </a:solidFill>
          </a:endParaRPr>
        </a:p>
      </dgm:t>
    </dgm:pt>
    <dgm:pt modelId="{D56C784A-F1A7-4AB8-B198-FAB236B59932}" type="parTrans" cxnId="{6B114C73-1CEA-4043-8AC0-9FCEADC9FE97}">
      <dgm:prSet/>
      <dgm:spPr/>
      <dgm:t>
        <a:bodyPr/>
        <a:lstStyle/>
        <a:p>
          <a:endParaRPr lang="pt-BR">
            <a:solidFill>
              <a:schemeClr val="tx2">
                <a:lumMod val="75000"/>
              </a:schemeClr>
            </a:solidFill>
          </a:endParaRPr>
        </a:p>
      </dgm:t>
    </dgm:pt>
    <dgm:pt modelId="{39E780F8-FA6B-4722-9A91-C2EA84DDFC3C}" type="sibTrans" cxnId="{6B114C73-1CEA-4043-8AC0-9FCEADC9FE97}">
      <dgm:prSet/>
      <dgm:spPr/>
      <dgm:t>
        <a:bodyPr/>
        <a:lstStyle/>
        <a:p>
          <a:endParaRPr lang="pt-BR">
            <a:solidFill>
              <a:schemeClr val="tx2">
                <a:lumMod val="75000"/>
              </a:schemeClr>
            </a:solidFill>
          </a:endParaRPr>
        </a:p>
      </dgm:t>
    </dgm:pt>
    <dgm:pt modelId="{9EC25ECA-5440-48B1-8F9F-BA47F37CB2B3}">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Elementos essenciais do Termo de Referência</a:t>
          </a:r>
          <a:endParaRPr lang="pt-BR" sz="2400" dirty="0">
            <a:solidFill>
              <a:schemeClr val="tx2">
                <a:lumMod val="75000"/>
              </a:schemeClr>
            </a:solidFill>
          </a:endParaRPr>
        </a:p>
      </dgm:t>
    </dgm:pt>
    <dgm:pt modelId="{ADE8CB58-9FF9-489D-AB0D-D683D8029A2F}" type="parTrans" cxnId="{975BF487-BE5C-4CA6-B462-FA9D2E3BD045}">
      <dgm:prSet/>
      <dgm:spPr/>
      <dgm:t>
        <a:bodyPr/>
        <a:lstStyle/>
        <a:p>
          <a:endParaRPr lang="pt-BR">
            <a:solidFill>
              <a:schemeClr val="tx2">
                <a:lumMod val="75000"/>
              </a:schemeClr>
            </a:solidFill>
          </a:endParaRPr>
        </a:p>
      </dgm:t>
    </dgm:pt>
    <dgm:pt modelId="{935B8D89-DFA2-4431-B551-9D0D5F386B4C}" type="sibTrans" cxnId="{975BF487-BE5C-4CA6-B462-FA9D2E3BD045}">
      <dgm:prSet/>
      <dgm:spPr/>
      <dgm:t>
        <a:bodyPr/>
        <a:lstStyle/>
        <a:p>
          <a:endParaRPr lang="pt-BR">
            <a:solidFill>
              <a:schemeClr val="tx2">
                <a:lumMod val="75000"/>
              </a:schemeClr>
            </a:solidFill>
          </a:endParaRPr>
        </a:p>
      </dgm:t>
    </dgm:pt>
    <dgm:pt modelId="{A316117C-56AE-4A05-8530-FE9BDDF4F003}">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Elementos essenciais do Anteprojeto</a:t>
          </a:r>
          <a:endParaRPr lang="pt-BR" sz="2400" dirty="0">
            <a:solidFill>
              <a:schemeClr val="tx2">
                <a:lumMod val="75000"/>
              </a:schemeClr>
            </a:solidFill>
          </a:endParaRPr>
        </a:p>
      </dgm:t>
    </dgm:pt>
    <dgm:pt modelId="{389E9D67-8D72-4E2A-925E-0CFDB058F43A}" type="parTrans" cxnId="{F757DF3E-1401-42C0-A2CA-54508AF106BA}">
      <dgm:prSet/>
      <dgm:spPr/>
      <dgm:t>
        <a:bodyPr/>
        <a:lstStyle/>
        <a:p>
          <a:endParaRPr lang="pt-BR">
            <a:solidFill>
              <a:schemeClr val="tx2">
                <a:lumMod val="75000"/>
              </a:schemeClr>
            </a:solidFill>
          </a:endParaRPr>
        </a:p>
      </dgm:t>
    </dgm:pt>
    <dgm:pt modelId="{5E61CC5B-333C-4439-8300-7D1E7DB19892}" type="sibTrans" cxnId="{F757DF3E-1401-42C0-A2CA-54508AF106BA}">
      <dgm:prSet/>
      <dgm:spPr/>
      <dgm:t>
        <a:bodyPr/>
        <a:lstStyle/>
        <a:p>
          <a:endParaRPr lang="pt-BR">
            <a:solidFill>
              <a:schemeClr val="tx2">
                <a:lumMod val="75000"/>
              </a:schemeClr>
            </a:solidFill>
          </a:endParaRPr>
        </a:p>
      </dgm:t>
    </dgm:pt>
    <dgm:pt modelId="{D30882AA-5B04-4EDA-9621-6278DB00AC68}">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Elementos essenciais do Projeto Básico</a:t>
          </a:r>
          <a:endParaRPr lang="pt-BR" sz="2400" dirty="0">
            <a:solidFill>
              <a:schemeClr val="tx2">
                <a:lumMod val="75000"/>
              </a:schemeClr>
            </a:solidFill>
          </a:endParaRPr>
        </a:p>
      </dgm:t>
    </dgm:pt>
    <dgm:pt modelId="{3989EE36-6B47-430F-9684-6439481A5122}" type="parTrans" cxnId="{BE706C98-8E6C-444B-9BA4-C3D6F877FBC8}">
      <dgm:prSet/>
      <dgm:spPr/>
      <dgm:t>
        <a:bodyPr/>
        <a:lstStyle/>
        <a:p>
          <a:endParaRPr lang="pt-BR">
            <a:solidFill>
              <a:schemeClr val="tx2">
                <a:lumMod val="75000"/>
              </a:schemeClr>
            </a:solidFill>
          </a:endParaRPr>
        </a:p>
      </dgm:t>
    </dgm:pt>
    <dgm:pt modelId="{8AF1F83A-3B61-4C95-8848-FDFFA58F69A8}" type="sibTrans" cxnId="{BE706C98-8E6C-444B-9BA4-C3D6F877FBC8}">
      <dgm:prSet/>
      <dgm:spPr/>
      <dgm:t>
        <a:bodyPr/>
        <a:lstStyle/>
        <a:p>
          <a:endParaRPr lang="pt-BR">
            <a:solidFill>
              <a:schemeClr val="tx2">
                <a:lumMod val="75000"/>
              </a:schemeClr>
            </a:solidFill>
          </a:endParaRPr>
        </a:p>
      </dgm:t>
    </dgm:pt>
    <dgm:pt modelId="{4D2C2EB8-B87A-4298-82B1-2E703D1ADB10}">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Elementos essenciais do Projeto Executivo</a:t>
          </a:r>
          <a:endParaRPr lang="pt-BR" sz="2400" dirty="0">
            <a:solidFill>
              <a:schemeClr val="tx2">
                <a:lumMod val="75000"/>
              </a:schemeClr>
            </a:solidFill>
          </a:endParaRPr>
        </a:p>
      </dgm:t>
    </dgm:pt>
    <dgm:pt modelId="{A393602F-D5D3-4310-ADDD-D1F33CD0D3B3}" type="parTrans" cxnId="{1CA28948-D110-48A4-A7C0-68CAF66126E7}">
      <dgm:prSet/>
      <dgm:spPr/>
      <dgm:t>
        <a:bodyPr/>
        <a:lstStyle/>
        <a:p>
          <a:endParaRPr lang="pt-BR">
            <a:solidFill>
              <a:schemeClr val="tx2">
                <a:lumMod val="75000"/>
              </a:schemeClr>
            </a:solidFill>
          </a:endParaRPr>
        </a:p>
      </dgm:t>
    </dgm:pt>
    <dgm:pt modelId="{8FEB9836-3B74-44FE-B678-D9902D80F885}" type="sibTrans" cxnId="{1CA28948-D110-48A4-A7C0-68CAF66126E7}">
      <dgm:prSet/>
      <dgm:spPr/>
      <dgm:t>
        <a:bodyPr/>
        <a:lstStyle/>
        <a:p>
          <a:endParaRPr lang="pt-BR">
            <a:solidFill>
              <a:schemeClr val="tx2">
                <a:lumMod val="75000"/>
              </a:schemeClr>
            </a:solidFill>
          </a:endParaRPr>
        </a:p>
      </dgm:t>
    </dgm:pt>
    <dgm:pt modelId="{25DC7BBA-3406-494F-B4BA-93D5B88AAA5A}" type="pres">
      <dgm:prSet presAssocID="{ACC455B2-2DDF-49EF-AEEA-7F883EB05239}" presName="vert0" presStyleCnt="0">
        <dgm:presLayoutVars>
          <dgm:dir/>
          <dgm:animOne val="branch"/>
          <dgm:animLvl val="lvl"/>
        </dgm:presLayoutVars>
      </dgm:prSet>
      <dgm:spPr/>
      <dgm:t>
        <a:bodyPr/>
        <a:lstStyle/>
        <a:p>
          <a:endParaRPr lang="pt-BR"/>
        </a:p>
      </dgm:t>
    </dgm:pt>
    <dgm:pt modelId="{5107DA8B-0B83-4DF3-B757-F1FF1BCB6B9E}" type="pres">
      <dgm:prSet presAssocID="{930B1A61-CD0C-47AC-84DD-48D340CFF8A7}" presName="thickLine" presStyleLbl="alignNode1" presStyleIdx="0" presStyleCnt="1" custLinFactNeighborY="-1384"/>
      <dgm:spPr/>
    </dgm:pt>
    <dgm:pt modelId="{8E3B3EBC-3FDC-4E97-AD26-03983562AC2E}" type="pres">
      <dgm:prSet presAssocID="{930B1A61-CD0C-47AC-84DD-48D340CFF8A7}" presName="horz1" presStyleCnt="0"/>
      <dgm:spPr/>
    </dgm:pt>
    <dgm:pt modelId="{6E01C3D8-A788-4550-A19A-B212EBE061E8}" type="pres">
      <dgm:prSet presAssocID="{930B1A61-CD0C-47AC-84DD-48D340CFF8A7}" presName="tx1" presStyleLbl="revTx" presStyleIdx="0" presStyleCnt="6" custScaleX="250053"/>
      <dgm:spPr/>
      <dgm:t>
        <a:bodyPr/>
        <a:lstStyle/>
        <a:p>
          <a:endParaRPr lang="pt-BR"/>
        </a:p>
      </dgm:t>
    </dgm:pt>
    <dgm:pt modelId="{277D3628-3C6F-4386-B5E9-303F43A4A996}" type="pres">
      <dgm:prSet presAssocID="{930B1A61-CD0C-47AC-84DD-48D340CFF8A7}" presName="vert1" presStyleCnt="0"/>
      <dgm:spPr/>
    </dgm:pt>
    <dgm:pt modelId="{A730B7F4-1D07-40D4-8A75-C9B77CA1E102}" type="pres">
      <dgm:prSet presAssocID="{12319F7B-AE8D-4367-8F07-C7A4B3015C55}" presName="vertSpace2a" presStyleCnt="0"/>
      <dgm:spPr/>
    </dgm:pt>
    <dgm:pt modelId="{9D15AEBD-58B4-466E-AC6D-EEB2B8E7CF99}" type="pres">
      <dgm:prSet presAssocID="{12319F7B-AE8D-4367-8F07-C7A4B3015C55}" presName="horz2" presStyleCnt="0"/>
      <dgm:spPr/>
    </dgm:pt>
    <dgm:pt modelId="{05DE9798-2CF4-4321-9A4F-76B8EE697B82}" type="pres">
      <dgm:prSet presAssocID="{12319F7B-AE8D-4367-8F07-C7A4B3015C55}" presName="horzSpace2" presStyleCnt="0"/>
      <dgm:spPr/>
    </dgm:pt>
    <dgm:pt modelId="{3EEE8DD4-C514-434E-8FB1-7C12E8B517A4}" type="pres">
      <dgm:prSet presAssocID="{12319F7B-AE8D-4367-8F07-C7A4B3015C55}" presName="tx2" presStyleLbl="revTx" presStyleIdx="1" presStyleCnt="6"/>
      <dgm:spPr/>
      <dgm:t>
        <a:bodyPr/>
        <a:lstStyle/>
        <a:p>
          <a:endParaRPr lang="pt-BR"/>
        </a:p>
      </dgm:t>
    </dgm:pt>
    <dgm:pt modelId="{1F06196D-ACBF-430D-BEB6-22E101AE4CAD}" type="pres">
      <dgm:prSet presAssocID="{12319F7B-AE8D-4367-8F07-C7A4B3015C55}" presName="vert2" presStyleCnt="0"/>
      <dgm:spPr/>
    </dgm:pt>
    <dgm:pt modelId="{BF207FB9-82CC-4C93-8FD9-3821942627D7}" type="pres">
      <dgm:prSet presAssocID="{12319F7B-AE8D-4367-8F07-C7A4B3015C55}" presName="thinLine2b" presStyleLbl="callout" presStyleIdx="0" presStyleCnt="5"/>
      <dgm:spPr/>
    </dgm:pt>
    <dgm:pt modelId="{8F217F41-6F95-4FCE-9A43-8739DAA62BE4}" type="pres">
      <dgm:prSet presAssocID="{12319F7B-AE8D-4367-8F07-C7A4B3015C55}" presName="vertSpace2b" presStyleCnt="0"/>
      <dgm:spPr/>
    </dgm:pt>
    <dgm:pt modelId="{67455BB5-FD69-4ACD-BDD0-04222DED1A6C}" type="pres">
      <dgm:prSet presAssocID="{9EC25ECA-5440-48B1-8F9F-BA47F37CB2B3}" presName="horz2" presStyleCnt="0"/>
      <dgm:spPr/>
    </dgm:pt>
    <dgm:pt modelId="{1B84DE12-3DEC-47C8-94AA-E5934A7C0A8F}" type="pres">
      <dgm:prSet presAssocID="{9EC25ECA-5440-48B1-8F9F-BA47F37CB2B3}" presName="horzSpace2" presStyleCnt="0"/>
      <dgm:spPr/>
    </dgm:pt>
    <dgm:pt modelId="{43BCA755-D8C6-4184-8C1B-028053687848}" type="pres">
      <dgm:prSet presAssocID="{9EC25ECA-5440-48B1-8F9F-BA47F37CB2B3}" presName="tx2" presStyleLbl="revTx" presStyleIdx="2" presStyleCnt="6"/>
      <dgm:spPr/>
      <dgm:t>
        <a:bodyPr/>
        <a:lstStyle/>
        <a:p>
          <a:endParaRPr lang="pt-BR"/>
        </a:p>
      </dgm:t>
    </dgm:pt>
    <dgm:pt modelId="{B7124E7F-7805-4BFB-AB45-9928CF2747FB}" type="pres">
      <dgm:prSet presAssocID="{9EC25ECA-5440-48B1-8F9F-BA47F37CB2B3}" presName="vert2" presStyleCnt="0"/>
      <dgm:spPr/>
    </dgm:pt>
    <dgm:pt modelId="{A1880EBF-EB0F-468B-B2E0-D50F60BAA335}" type="pres">
      <dgm:prSet presAssocID="{9EC25ECA-5440-48B1-8F9F-BA47F37CB2B3}" presName="thinLine2b" presStyleLbl="callout" presStyleIdx="1" presStyleCnt="5"/>
      <dgm:spPr/>
    </dgm:pt>
    <dgm:pt modelId="{1F00DDAB-1037-4FE0-9381-E2D5951A63D5}" type="pres">
      <dgm:prSet presAssocID="{9EC25ECA-5440-48B1-8F9F-BA47F37CB2B3}" presName="vertSpace2b" presStyleCnt="0"/>
      <dgm:spPr/>
    </dgm:pt>
    <dgm:pt modelId="{5986B7F4-77CD-4C96-A141-D0466EAE6240}" type="pres">
      <dgm:prSet presAssocID="{A316117C-56AE-4A05-8530-FE9BDDF4F003}" presName="horz2" presStyleCnt="0"/>
      <dgm:spPr/>
    </dgm:pt>
    <dgm:pt modelId="{C12815D5-EFC8-4951-A0B7-3136C0979A32}" type="pres">
      <dgm:prSet presAssocID="{A316117C-56AE-4A05-8530-FE9BDDF4F003}" presName="horzSpace2" presStyleCnt="0"/>
      <dgm:spPr/>
    </dgm:pt>
    <dgm:pt modelId="{37EDA1A2-D2AF-459A-8ACB-B44BF84E3FC0}" type="pres">
      <dgm:prSet presAssocID="{A316117C-56AE-4A05-8530-FE9BDDF4F003}" presName="tx2" presStyleLbl="revTx" presStyleIdx="3" presStyleCnt="6"/>
      <dgm:spPr/>
      <dgm:t>
        <a:bodyPr/>
        <a:lstStyle/>
        <a:p>
          <a:endParaRPr lang="pt-BR"/>
        </a:p>
      </dgm:t>
    </dgm:pt>
    <dgm:pt modelId="{5F43FB7D-20E7-42F4-A61D-2E85D8B86774}" type="pres">
      <dgm:prSet presAssocID="{A316117C-56AE-4A05-8530-FE9BDDF4F003}" presName="vert2" presStyleCnt="0"/>
      <dgm:spPr/>
    </dgm:pt>
    <dgm:pt modelId="{A70385B3-0699-4075-A6F8-326558AE13F0}" type="pres">
      <dgm:prSet presAssocID="{A316117C-56AE-4A05-8530-FE9BDDF4F003}" presName="thinLine2b" presStyleLbl="callout" presStyleIdx="2" presStyleCnt="5"/>
      <dgm:spPr/>
    </dgm:pt>
    <dgm:pt modelId="{26EC5404-218E-4336-9305-A059BA3D6441}" type="pres">
      <dgm:prSet presAssocID="{A316117C-56AE-4A05-8530-FE9BDDF4F003}" presName="vertSpace2b" presStyleCnt="0"/>
      <dgm:spPr/>
    </dgm:pt>
    <dgm:pt modelId="{65EA62CC-3D0B-4A89-8FB8-C221A643E175}" type="pres">
      <dgm:prSet presAssocID="{D30882AA-5B04-4EDA-9621-6278DB00AC68}" presName="horz2" presStyleCnt="0"/>
      <dgm:spPr/>
    </dgm:pt>
    <dgm:pt modelId="{EC1BECBE-75B2-4D8B-9ABD-36090188ACB5}" type="pres">
      <dgm:prSet presAssocID="{D30882AA-5B04-4EDA-9621-6278DB00AC68}" presName="horzSpace2" presStyleCnt="0"/>
      <dgm:spPr/>
    </dgm:pt>
    <dgm:pt modelId="{98EA3FF1-EF59-422E-B911-D536828713A5}" type="pres">
      <dgm:prSet presAssocID="{D30882AA-5B04-4EDA-9621-6278DB00AC68}" presName="tx2" presStyleLbl="revTx" presStyleIdx="4" presStyleCnt="6"/>
      <dgm:spPr/>
      <dgm:t>
        <a:bodyPr/>
        <a:lstStyle/>
        <a:p>
          <a:endParaRPr lang="pt-BR"/>
        </a:p>
      </dgm:t>
    </dgm:pt>
    <dgm:pt modelId="{0994A901-0069-45DD-B8A8-E4C9102EB826}" type="pres">
      <dgm:prSet presAssocID="{D30882AA-5B04-4EDA-9621-6278DB00AC68}" presName="vert2" presStyleCnt="0"/>
      <dgm:spPr/>
    </dgm:pt>
    <dgm:pt modelId="{3FC6D4BC-E97C-41D7-BC82-442D6DA71913}" type="pres">
      <dgm:prSet presAssocID="{D30882AA-5B04-4EDA-9621-6278DB00AC68}" presName="thinLine2b" presStyleLbl="callout" presStyleIdx="3" presStyleCnt="5"/>
      <dgm:spPr/>
    </dgm:pt>
    <dgm:pt modelId="{6B5B6A05-BF89-41AD-8029-A50D2F93A5C3}" type="pres">
      <dgm:prSet presAssocID="{D30882AA-5B04-4EDA-9621-6278DB00AC68}" presName="vertSpace2b" presStyleCnt="0"/>
      <dgm:spPr/>
    </dgm:pt>
    <dgm:pt modelId="{0463E21A-3620-4937-84E9-9DFA6D0670DA}" type="pres">
      <dgm:prSet presAssocID="{4D2C2EB8-B87A-4298-82B1-2E703D1ADB10}" presName="horz2" presStyleCnt="0"/>
      <dgm:spPr/>
    </dgm:pt>
    <dgm:pt modelId="{6D0EE775-07D6-496A-81D1-5BD9FD7A4FA9}" type="pres">
      <dgm:prSet presAssocID="{4D2C2EB8-B87A-4298-82B1-2E703D1ADB10}" presName="horzSpace2" presStyleCnt="0"/>
      <dgm:spPr/>
    </dgm:pt>
    <dgm:pt modelId="{870B27E2-AA47-46DC-BE95-4E2DE0F4F8FE}" type="pres">
      <dgm:prSet presAssocID="{4D2C2EB8-B87A-4298-82B1-2E703D1ADB10}" presName="tx2" presStyleLbl="revTx" presStyleIdx="5" presStyleCnt="6"/>
      <dgm:spPr/>
      <dgm:t>
        <a:bodyPr/>
        <a:lstStyle/>
        <a:p>
          <a:endParaRPr lang="pt-BR"/>
        </a:p>
      </dgm:t>
    </dgm:pt>
    <dgm:pt modelId="{3A80FDAD-1743-4D38-A99C-E278F4522A73}" type="pres">
      <dgm:prSet presAssocID="{4D2C2EB8-B87A-4298-82B1-2E703D1ADB10}" presName="vert2" presStyleCnt="0"/>
      <dgm:spPr/>
    </dgm:pt>
    <dgm:pt modelId="{406A54B9-6D3B-4CB4-B303-0618452B2DCE}" type="pres">
      <dgm:prSet presAssocID="{4D2C2EB8-B87A-4298-82B1-2E703D1ADB10}" presName="thinLine2b" presStyleLbl="callout" presStyleIdx="4" presStyleCnt="5"/>
      <dgm:spPr/>
    </dgm:pt>
    <dgm:pt modelId="{D9D374ED-78A5-4348-85AD-41A8925E5087}" type="pres">
      <dgm:prSet presAssocID="{4D2C2EB8-B87A-4298-82B1-2E703D1ADB10}" presName="vertSpace2b" presStyleCnt="0"/>
      <dgm:spPr/>
    </dgm:pt>
  </dgm:ptLst>
  <dgm:cxnLst>
    <dgm:cxn modelId="{821F1C76-60F1-4762-996D-B7A7574D229C}" type="presOf" srcId="{930B1A61-CD0C-47AC-84DD-48D340CFF8A7}" destId="{6E01C3D8-A788-4550-A19A-B212EBE061E8}" srcOrd="0" destOrd="0" presId="urn:microsoft.com/office/officeart/2008/layout/LinedList"/>
    <dgm:cxn modelId="{9595E712-6AC0-4FAD-9590-CD54A4A2F57C}" srcId="{ACC455B2-2DDF-49EF-AEEA-7F883EB05239}" destId="{930B1A61-CD0C-47AC-84DD-48D340CFF8A7}" srcOrd="0" destOrd="0" parTransId="{546E4A7B-2850-42C3-85B6-7961F1CB02D7}" sibTransId="{EF0802A6-F6C5-4B8A-B0F9-7DBDE306D91C}"/>
    <dgm:cxn modelId="{A2312C09-763A-4F93-8EF4-17FAF77BA3DA}" type="presOf" srcId="{ACC455B2-2DDF-49EF-AEEA-7F883EB05239}" destId="{25DC7BBA-3406-494F-B4BA-93D5B88AAA5A}" srcOrd="0" destOrd="0" presId="urn:microsoft.com/office/officeart/2008/layout/LinedList"/>
    <dgm:cxn modelId="{25382F98-7523-43B0-8124-8A506F4C63E8}" type="presOf" srcId="{12319F7B-AE8D-4367-8F07-C7A4B3015C55}" destId="{3EEE8DD4-C514-434E-8FB1-7C12E8B517A4}" srcOrd="0" destOrd="0" presId="urn:microsoft.com/office/officeart/2008/layout/LinedList"/>
    <dgm:cxn modelId="{F757DF3E-1401-42C0-A2CA-54508AF106BA}" srcId="{930B1A61-CD0C-47AC-84DD-48D340CFF8A7}" destId="{A316117C-56AE-4A05-8530-FE9BDDF4F003}" srcOrd="2" destOrd="0" parTransId="{389E9D67-8D72-4E2A-925E-0CFDB058F43A}" sibTransId="{5E61CC5B-333C-4439-8300-7D1E7DB19892}"/>
    <dgm:cxn modelId="{BE706C98-8E6C-444B-9BA4-C3D6F877FBC8}" srcId="{930B1A61-CD0C-47AC-84DD-48D340CFF8A7}" destId="{D30882AA-5B04-4EDA-9621-6278DB00AC68}" srcOrd="3" destOrd="0" parTransId="{3989EE36-6B47-430F-9684-6439481A5122}" sibTransId="{8AF1F83A-3B61-4C95-8848-FDFFA58F69A8}"/>
    <dgm:cxn modelId="{1CA28948-D110-48A4-A7C0-68CAF66126E7}" srcId="{930B1A61-CD0C-47AC-84DD-48D340CFF8A7}" destId="{4D2C2EB8-B87A-4298-82B1-2E703D1ADB10}" srcOrd="4" destOrd="0" parTransId="{A393602F-D5D3-4310-ADDD-D1F33CD0D3B3}" sibTransId="{8FEB9836-3B74-44FE-B678-D9902D80F885}"/>
    <dgm:cxn modelId="{6B114C73-1CEA-4043-8AC0-9FCEADC9FE97}" srcId="{930B1A61-CD0C-47AC-84DD-48D340CFF8A7}" destId="{12319F7B-AE8D-4367-8F07-C7A4B3015C55}" srcOrd="0" destOrd="0" parTransId="{D56C784A-F1A7-4AB8-B198-FAB236B59932}" sibTransId="{39E780F8-FA6B-4722-9A91-C2EA84DDFC3C}"/>
    <dgm:cxn modelId="{4998BDEC-7095-4F76-8098-5A88E2107121}" type="presOf" srcId="{A316117C-56AE-4A05-8530-FE9BDDF4F003}" destId="{37EDA1A2-D2AF-459A-8ACB-B44BF84E3FC0}" srcOrd="0" destOrd="0" presId="urn:microsoft.com/office/officeart/2008/layout/LinedList"/>
    <dgm:cxn modelId="{975BF487-BE5C-4CA6-B462-FA9D2E3BD045}" srcId="{930B1A61-CD0C-47AC-84DD-48D340CFF8A7}" destId="{9EC25ECA-5440-48B1-8F9F-BA47F37CB2B3}" srcOrd="1" destOrd="0" parTransId="{ADE8CB58-9FF9-489D-AB0D-D683D8029A2F}" sibTransId="{935B8D89-DFA2-4431-B551-9D0D5F386B4C}"/>
    <dgm:cxn modelId="{540F23F6-E50D-45A6-BDCB-87046138AE79}" type="presOf" srcId="{4D2C2EB8-B87A-4298-82B1-2E703D1ADB10}" destId="{870B27E2-AA47-46DC-BE95-4E2DE0F4F8FE}" srcOrd="0" destOrd="0" presId="urn:microsoft.com/office/officeart/2008/layout/LinedList"/>
    <dgm:cxn modelId="{C6C7A72C-552B-409A-A355-1A04C8A60200}" type="presOf" srcId="{9EC25ECA-5440-48B1-8F9F-BA47F37CB2B3}" destId="{43BCA755-D8C6-4184-8C1B-028053687848}" srcOrd="0" destOrd="0" presId="urn:microsoft.com/office/officeart/2008/layout/LinedList"/>
    <dgm:cxn modelId="{9DC20758-CDF3-4105-9849-0524F8189EE6}" type="presOf" srcId="{D30882AA-5B04-4EDA-9621-6278DB00AC68}" destId="{98EA3FF1-EF59-422E-B911-D536828713A5}" srcOrd="0" destOrd="0" presId="urn:microsoft.com/office/officeart/2008/layout/LinedList"/>
    <dgm:cxn modelId="{4420CF1A-BC08-4D1D-9368-4AD30FF43C70}" type="presParOf" srcId="{25DC7BBA-3406-494F-B4BA-93D5B88AAA5A}" destId="{5107DA8B-0B83-4DF3-B757-F1FF1BCB6B9E}" srcOrd="0" destOrd="0" presId="urn:microsoft.com/office/officeart/2008/layout/LinedList"/>
    <dgm:cxn modelId="{7E5D092F-593D-4B87-BF57-A1DDDC238739}" type="presParOf" srcId="{25DC7BBA-3406-494F-B4BA-93D5B88AAA5A}" destId="{8E3B3EBC-3FDC-4E97-AD26-03983562AC2E}" srcOrd="1" destOrd="0" presId="urn:microsoft.com/office/officeart/2008/layout/LinedList"/>
    <dgm:cxn modelId="{0C02B55B-4778-4358-A0FE-F26A988049C2}" type="presParOf" srcId="{8E3B3EBC-3FDC-4E97-AD26-03983562AC2E}" destId="{6E01C3D8-A788-4550-A19A-B212EBE061E8}" srcOrd="0" destOrd="0" presId="urn:microsoft.com/office/officeart/2008/layout/LinedList"/>
    <dgm:cxn modelId="{D0BCDEAF-307C-4D56-BD01-96EABC79EF25}" type="presParOf" srcId="{8E3B3EBC-3FDC-4E97-AD26-03983562AC2E}" destId="{277D3628-3C6F-4386-B5E9-303F43A4A996}" srcOrd="1" destOrd="0" presId="urn:microsoft.com/office/officeart/2008/layout/LinedList"/>
    <dgm:cxn modelId="{ED664200-B235-492D-9DCC-C0990D1AC012}" type="presParOf" srcId="{277D3628-3C6F-4386-B5E9-303F43A4A996}" destId="{A730B7F4-1D07-40D4-8A75-C9B77CA1E102}" srcOrd="0" destOrd="0" presId="urn:microsoft.com/office/officeart/2008/layout/LinedList"/>
    <dgm:cxn modelId="{60BC5B92-8D4C-497A-AA92-AF0873499A82}" type="presParOf" srcId="{277D3628-3C6F-4386-B5E9-303F43A4A996}" destId="{9D15AEBD-58B4-466E-AC6D-EEB2B8E7CF99}" srcOrd="1" destOrd="0" presId="urn:microsoft.com/office/officeart/2008/layout/LinedList"/>
    <dgm:cxn modelId="{105E5A97-2ADE-4A3E-A0BA-2651594BBCD2}" type="presParOf" srcId="{9D15AEBD-58B4-466E-AC6D-EEB2B8E7CF99}" destId="{05DE9798-2CF4-4321-9A4F-76B8EE697B82}" srcOrd="0" destOrd="0" presId="urn:microsoft.com/office/officeart/2008/layout/LinedList"/>
    <dgm:cxn modelId="{969E284C-93AD-4E8E-AFAD-5F11F1FEC2B3}" type="presParOf" srcId="{9D15AEBD-58B4-466E-AC6D-EEB2B8E7CF99}" destId="{3EEE8DD4-C514-434E-8FB1-7C12E8B517A4}" srcOrd="1" destOrd="0" presId="urn:microsoft.com/office/officeart/2008/layout/LinedList"/>
    <dgm:cxn modelId="{BC3A1EE4-01CC-4F56-A887-5D1F3C8F1CD9}" type="presParOf" srcId="{9D15AEBD-58B4-466E-AC6D-EEB2B8E7CF99}" destId="{1F06196D-ACBF-430D-BEB6-22E101AE4CAD}" srcOrd="2" destOrd="0" presId="urn:microsoft.com/office/officeart/2008/layout/LinedList"/>
    <dgm:cxn modelId="{74DEA5AD-0E27-48BA-9905-965E6C746517}" type="presParOf" srcId="{277D3628-3C6F-4386-B5E9-303F43A4A996}" destId="{BF207FB9-82CC-4C93-8FD9-3821942627D7}" srcOrd="2" destOrd="0" presId="urn:microsoft.com/office/officeart/2008/layout/LinedList"/>
    <dgm:cxn modelId="{1E550607-CFE1-4504-B0E9-09FCE10C0465}" type="presParOf" srcId="{277D3628-3C6F-4386-B5E9-303F43A4A996}" destId="{8F217F41-6F95-4FCE-9A43-8739DAA62BE4}" srcOrd="3" destOrd="0" presId="urn:microsoft.com/office/officeart/2008/layout/LinedList"/>
    <dgm:cxn modelId="{EBEEC00E-4D38-40FD-AEAE-12D9FAEB3896}" type="presParOf" srcId="{277D3628-3C6F-4386-B5E9-303F43A4A996}" destId="{67455BB5-FD69-4ACD-BDD0-04222DED1A6C}" srcOrd="4" destOrd="0" presId="urn:microsoft.com/office/officeart/2008/layout/LinedList"/>
    <dgm:cxn modelId="{4894A039-6759-4DA0-9574-9F5DEF651337}" type="presParOf" srcId="{67455BB5-FD69-4ACD-BDD0-04222DED1A6C}" destId="{1B84DE12-3DEC-47C8-94AA-E5934A7C0A8F}" srcOrd="0" destOrd="0" presId="urn:microsoft.com/office/officeart/2008/layout/LinedList"/>
    <dgm:cxn modelId="{70C974AF-D4C1-4FA6-ABB2-8EB0BE9007A1}" type="presParOf" srcId="{67455BB5-FD69-4ACD-BDD0-04222DED1A6C}" destId="{43BCA755-D8C6-4184-8C1B-028053687848}" srcOrd="1" destOrd="0" presId="urn:microsoft.com/office/officeart/2008/layout/LinedList"/>
    <dgm:cxn modelId="{64446750-DCAC-42EF-8144-2A44914EF573}" type="presParOf" srcId="{67455BB5-FD69-4ACD-BDD0-04222DED1A6C}" destId="{B7124E7F-7805-4BFB-AB45-9928CF2747FB}" srcOrd="2" destOrd="0" presId="urn:microsoft.com/office/officeart/2008/layout/LinedList"/>
    <dgm:cxn modelId="{BF0B3ACD-0993-4C3E-BC58-0C13C3DA2626}" type="presParOf" srcId="{277D3628-3C6F-4386-B5E9-303F43A4A996}" destId="{A1880EBF-EB0F-468B-B2E0-D50F60BAA335}" srcOrd="5" destOrd="0" presId="urn:microsoft.com/office/officeart/2008/layout/LinedList"/>
    <dgm:cxn modelId="{7427090C-C031-4CF4-8FFA-2EB8FB48F68E}" type="presParOf" srcId="{277D3628-3C6F-4386-B5E9-303F43A4A996}" destId="{1F00DDAB-1037-4FE0-9381-E2D5951A63D5}" srcOrd="6" destOrd="0" presId="urn:microsoft.com/office/officeart/2008/layout/LinedList"/>
    <dgm:cxn modelId="{15A485C4-849E-4422-B3CF-4D92B0BBB5BE}" type="presParOf" srcId="{277D3628-3C6F-4386-B5E9-303F43A4A996}" destId="{5986B7F4-77CD-4C96-A141-D0466EAE6240}" srcOrd="7" destOrd="0" presId="urn:microsoft.com/office/officeart/2008/layout/LinedList"/>
    <dgm:cxn modelId="{0E710D66-A8E7-472A-A021-D138AA511937}" type="presParOf" srcId="{5986B7F4-77CD-4C96-A141-D0466EAE6240}" destId="{C12815D5-EFC8-4951-A0B7-3136C0979A32}" srcOrd="0" destOrd="0" presId="urn:microsoft.com/office/officeart/2008/layout/LinedList"/>
    <dgm:cxn modelId="{DD7F47FE-D612-4314-B745-5F208D172F2F}" type="presParOf" srcId="{5986B7F4-77CD-4C96-A141-D0466EAE6240}" destId="{37EDA1A2-D2AF-459A-8ACB-B44BF84E3FC0}" srcOrd="1" destOrd="0" presId="urn:microsoft.com/office/officeart/2008/layout/LinedList"/>
    <dgm:cxn modelId="{DE53F760-1304-4EBC-B364-1BF4DAA8B00E}" type="presParOf" srcId="{5986B7F4-77CD-4C96-A141-D0466EAE6240}" destId="{5F43FB7D-20E7-42F4-A61D-2E85D8B86774}" srcOrd="2" destOrd="0" presId="urn:microsoft.com/office/officeart/2008/layout/LinedList"/>
    <dgm:cxn modelId="{A230E9D7-E1CD-410A-9D4F-C48F7FA8C5DA}" type="presParOf" srcId="{277D3628-3C6F-4386-B5E9-303F43A4A996}" destId="{A70385B3-0699-4075-A6F8-326558AE13F0}" srcOrd="8" destOrd="0" presId="urn:microsoft.com/office/officeart/2008/layout/LinedList"/>
    <dgm:cxn modelId="{5990094B-147E-4C68-AF82-FF0AC0681E04}" type="presParOf" srcId="{277D3628-3C6F-4386-B5E9-303F43A4A996}" destId="{26EC5404-218E-4336-9305-A059BA3D6441}" srcOrd="9" destOrd="0" presId="urn:microsoft.com/office/officeart/2008/layout/LinedList"/>
    <dgm:cxn modelId="{AD9E7EDE-F095-416F-BA2F-C18D36E1D8E8}" type="presParOf" srcId="{277D3628-3C6F-4386-B5E9-303F43A4A996}" destId="{65EA62CC-3D0B-4A89-8FB8-C221A643E175}" srcOrd="10" destOrd="0" presId="urn:microsoft.com/office/officeart/2008/layout/LinedList"/>
    <dgm:cxn modelId="{6A0E9215-D66F-4250-9320-92397DC60F8A}" type="presParOf" srcId="{65EA62CC-3D0B-4A89-8FB8-C221A643E175}" destId="{EC1BECBE-75B2-4D8B-9ABD-36090188ACB5}" srcOrd="0" destOrd="0" presId="urn:microsoft.com/office/officeart/2008/layout/LinedList"/>
    <dgm:cxn modelId="{4D1EB5C9-D451-484F-9691-5DEB37D16ED1}" type="presParOf" srcId="{65EA62CC-3D0B-4A89-8FB8-C221A643E175}" destId="{98EA3FF1-EF59-422E-B911-D536828713A5}" srcOrd="1" destOrd="0" presId="urn:microsoft.com/office/officeart/2008/layout/LinedList"/>
    <dgm:cxn modelId="{F870CFA9-143A-48B2-86AC-813B3B7CB981}" type="presParOf" srcId="{65EA62CC-3D0B-4A89-8FB8-C221A643E175}" destId="{0994A901-0069-45DD-B8A8-E4C9102EB826}" srcOrd="2" destOrd="0" presId="urn:microsoft.com/office/officeart/2008/layout/LinedList"/>
    <dgm:cxn modelId="{19B2199E-11F1-49F7-986E-25C9D007981F}" type="presParOf" srcId="{277D3628-3C6F-4386-B5E9-303F43A4A996}" destId="{3FC6D4BC-E97C-41D7-BC82-442D6DA71913}" srcOrd="11" destOrd="0" presId="urn:microsoft.com/office/officeart/2008/layout/LinedList"/>
    <dgm:cxn modelId="{43F6F208-8718-49CD-9CF4-CF96636394E3}" type="presParOf" srcId="{277D3628-3C6F-4386-B5E9-303F43A4A996}" destId="{6B5B6A05-BF89-41AD-8029-A50D2F93A5C3}" srcOrd="12" destOrd="0" presId="urn:microsoft.com/office/officeart/2008/layout/LinedList"/>
    <dgm:cxn modelId="{3814D41F-3DF2-4BD3-A674-A1A09F069809}" type="presParOf" srcId="{277D3628-3C6F-4386-B5E9-303F43A4A996}" destId="{0463E21A-3620-4937-84E9-9DFA6D0670DA}" srcOrd="13" destOrd="0" presId="urn:microsoft.com/office/officeart/2008/layout/LinedList"/>
    <dgm:cxn modelId="{D79073FD-F824-42EC-AD69-FCDA386497B8}" type="presParOf" srcId="{0463E21A-3620-4937-84E9-9DFA6D0670DA}" destId="{6D0EE775-07D6-496A-81D1-5BD9FD7A4FA9}" srcOrd="0" destOrd="0" presId="urn:microsoft.com/office/officeart/2008/layout/LinedList"/>
    <dgm:cxn modelId="{66743F76-F80C-4079-9CEB-45A8F9354575}" type="presParOf" srcId="{0463E21A-3620-4937-84E9-9DFA6D0670DA}" destId="{870B27E2-AA47-46DC-BE95-4E2DE0F4F8FE}" srcOrd="1" destOrd="0" presId="urn:microsoft.com/office/officeart/2008/layout/LinedList"/>
    <dgm:cxn modelId="{E7312441-A9AC-40A4-BF92-4500B7A478B1}" type="presParOf" srcId="{0463E21A-3620-4937-84E9-9DFA6D0670DA}" destId="{3A80FDAD-1743-4D38-A99C-E278F4522A73}" srcOrd="2" destOrd="0" presId="urn:microsoft.com/office/officeart/2008/layout/LinedList"/>
    <dgm:cxn modelId="{DC563F0A-E16B-4499-AEB1-EA801F5B4DF9}" type="presParOf" srcId="{277D3628-3C6F-4386-B5E9-303F43A4A996}" destId="{406A54B9-6D3B-4CB4-B303-0618452B2DCE}" srcOrd="14" destOrd="0" presId="urn:microsoft.com/office/officeart/2008/layout/LinedList"/>
    <dgm:cxn modelId="{8396A1E3-B3C2-493F-9F35-3961D802256F}" type="presParOf" srcId="{277D3628-3C6F-4386-B5E9-303F43A4A996}" destId="{D9D374ED-78A5-4348-85AD-41A8925E5087}" srcOrd="15"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A69013-2C15-48C8-A7DB-34CF680E1D5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CDA47A0C-699B-4157-86B2-779D19F807A5}">
      <dgm:prSet phldrT="[Texto]" custT="1"/>
      <dgm:spPr/>
      <dgm:t>
        <a:bodyPr/>
        <a:lstStyle/>
        <a:p>
          <a:r>
            <a:rPr lang="pt-BR" sz="2800" b="1" dirty="0">
              <a:solidFill>
                <a:schemeClr val="tx2">
                  <a:lumMod val="75000"/>
                </a:schemeClr>
              </a:solidFill>
              <a:latin typeface="Calibri Light" panose="020F0302020204030204" pitchFamily="34" charset="0"/>
            </a:rPr>
            <a:t>Estimativa do Valor da Contratação</a:t>
          </a:r>
          <a:endParaRPr lang="pt-BR" sz="2800" b="1" dirty="0">
            <a:solidFill>
              <a:schemeClr val="tx2">
                <a:lumMod val="75000"/>
              </a:schemeClr>
            </a:solidFill>
          </a:endParaRPr>
        </a:p>
      </dgm:t>
    </dgm:pt>
    <dgm:pt modelId="{4C6C95C8-A94B-441A-B764-1EF9034F58AE}" type="parTrans" cxnId="{6F81A30A-312E-43B1-BE38-BE8042A9FB0E}">
      <dgm:prSet/>
      <dgm:spPr/>
      <dgm:t>
        <a:bodyPr/>
        <a:lstStyle/>
        <a:p>
          <a:endParaRPr lang="pt-BR">
            <a:solidFill>
              <a:schemeClr val="tx2">
                <a:lumMod val="75000"/>
              </a:schemeClr>
            </a:solidFill>
          </a:endParaRPr>
        </a:p>
      </dgm:t>
    </dgm:pt>
    <dgm:pt modelId="{AFBDB95C-5D5C-4221-B6CC-98F7AA91565D}" type="sibTrans" cxnId="{6F81A30A-312E-43B1-BE38-BE8042A9FB0E}">
      <dgm:prSet/>
      <dgm:spPr/>
      <dgm:t>
        <a:bodyPr/>
        <a:lstStyle/>
        <a:p>
          <a:endParaRPr lang="pt-BR">
            <a:solidFill>
              <a:schemeClr val="tx2">
                <a:lumMod val="75000"/>
              </a:schemeClr>
            </a:solidFill>
          </a:endParaRPr>
        </a:p>
      </dgm:t>
    </dgm:pt>
    <dgm:pt modelId="{3F4876F0-5C82-4DCA-B756-6C305AFBC3AC}">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Orçamento estimado preliminar</a:t>
          </a:r>
          <a:endParaRPr lang="pt-BR" sz="2400" dirty="0">
            <a:solidFill>
              <a:schemeClr val="tx2">
                <a:lumMod val="75000"/>
              </a:schemeClr>
            </a:solidFill>
          </a:endParaRPr>
        </a:p>
      </dgm:t>
    </dgm:pt>
    <dgm:pt modelId="{F4589F7D-899D-4422-B3C8-8C50130364BB}" type="parTrans" cxnId="{8359CD72-0D7B-4336-96DD-FED59D3EC8E0}">
      <dgm:prSet/>
      <dgm:spPr/>
      <dgm:t>
        <a:bodyPr/>
        <a:lstStyle/>
        <a:p>
          <a:endParaRPr lang="pt-BR">
            <a:solidFill>
              <a:schemeClr val="tx2">
                <a:lumMod val="75000"/>
              </a:schemeClr>
            </a:solidFill>
          </a:endParaRPr>
        </a:p>
      </dgm:t>
    </dgm:pt>
    <dgm:pt modelId="{AA219A4F-6991-4851-8365-805AF0C95870}" type="sibTrans" cxnId="{8359CD72-0D7B-4336-96DD-FED59D3EC8E0}">
      <dgm:prSet/>
      <dgm:spPr/>
      <dgm:t>
        <a:bodyPr/>
        <a:lstStyle/>
        <a:p>
          <a:endParaRPr lang="pt-BR">
            <a:solidFill>
              <a:schemeClr val="tx2">
                <a:lumMod val="75000"/>
              </a:schemeClr>
            </a:solidFill>
          </a:endParaRPr>
        </a:p>
      </dgm:t>
    </dgm:pt>
    <dgm:pt modelId="{AC2E59AD-FAC2-47ED-9EEF-3E6682AEB93C}">
      <dgm:prSet phldrT="[Texto]" custT="1"/>
      <dgm:spPr/>
      <dgm:t>
        <a:bodyPr/>
        <a:lstStyle/>
        <a:p>
          <a:pPr>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Orçamento estimado definitivo</a:t>
          </a:r>
          <a:endParaRPr lang="pt-BR" sz="2400" dirty="0">
            <a:solidFill>
              <a:schemeClr val="tx2">
                <a:lumMod val="75000"/>
              </a:schemeClr>
            </a:solidFill>
          </a:endParaRPr>
        </a:p>
      </dgm:t>
    </dgm:pt>
    <dgm:pt modelId="{DB23D82C-D498-4EDD-AA23-FCD6B5028F58}" type="parTrans" cxnId="{6A8E6047-EE7B-4162-ACD1-C3B11483F346}">
      <dgm:prSet/>
      <dgm:spPr/>
      <dgm:t>
        <a:bodyPr/>
        <a:lstStyle/>
        <a:p>
          <a:endParaRPr lang="pt-BR">
            <a:solidFill>
              <a:schemeClr val="tx2">
                <a:lumMod val="75000"/>
              </a:schemeClr>
            </a:solidFill>
          </a:endParaRPr>
        </a:p>
      </dgm:t>
    </dgm:pt>
    <dgm:pt modelId="{72FD152F-59CE-499D-BAC2-207FF27C331F}" type="sibTrans" cxnId="{6A8E6047-EE7B-4162-ACD1-C3B11483F346}">
      <dgm:prSet/>
      <dgm:spPr/>
      <dgm:t>
        <a:bodyPr/>
        <a:lstStyle/>
        <a:p>
          <a:endParaRPr lang="pt-BR">
            <a:solidFill>
              <a:schemeClr val="tx2">
                <a:lumMod val="75000"/>
              </a:schemeClr>
            </a:solidFill>
          </a:endParaRPr>
        </a:p>
      </dgm:t>
    </dgm:pt>
    <dgm:pt modelId="{833C6951-BDEA-49CC-841F-F0448B49E525}" type="pres">
      <dgm:prSet presAssocID="{7DA69013-2C15-48C8-A7DB-34CF680E1D54}" presName="vert0" presStyleCnt="0">
        <dgm:presLayoutVars>
          <dgm:dir/>
          <dgm:animOne val="branch"/>
          <dgm:animLvl val="lvl"/>
        </dgm:presLayoutVars>
      </dgm:prSet>
      <dgm:spPr/>
      <dgm:t>
        <a:bodyPr/>
        <a:lstStyle/>
        <a:p>
          <a:endParaRPr lang="pt-BR"/>
        </a:p>
      </dgm:t>
    </dgm:pt>
    <dgm:pt modelId="{02C0F78C-8148-43BC-B320-FEB99832DF68}" type="pres">
      <dgm:prSet presAssocID="{CDA47A0C-699B-4157-86B2-779D19F807A5}" presName="thickLine" presStyleLbl="alignNode1" presStyleIdx="0" presStyleCnt="1"/>
      <dgm:spPr/>
    </dgm:pt>
    <dgm:pt modelId="{E40B1DA3-6D23-4AA3-B182-4646050F917D}" type="pres">
      <dgm:prSet presAssocID="{CDA47A0C-699B-4157-86B2-779D19F807A5}" presName="horz1" presStyleCnt="0"/>
      <dgm:spPr/>
    </dgm:pt>
    <dgm:pt modelId="{91C3DE5C-8225-491D-8D30-0B7C5266DFE6}" type="pres">
      <dgm:prSet presAssocID="{CDA47A0C-699B-4157-86B2-779D19F807A5}" presName="tx1" presStyleLbl="revTx" presStyleIdx="0" presStyleCnt="3" custScaleX="293689"/>
      <dgm:spPr/>
      <dgm:t>
        <a:bodyPr/>
        <a:lstStyle/>
        <a:p>
          <a:endParaRPr lang="pt-BR"/>
        </a:p>
      </dgm:t>
    </dgm:pt>
    <dgm:pt modelId="{4AC7C729-CE87-46D9-9607-1DB1D472CDB6}" type="pres">
      <dgm:prSet presAssocID="{CDA47A0C-699B-4157-86B2-779D19F807A5}" presName="vert1" presStyleCnt="0"/>
      <dgm:spPr/>
    </dgm:pt>
    <dgm:pt modelId="{EBDDB85D-30C8-49A3-8A11-C2112382EEE9}" type="pres">
      <dgm:prSet presAssocID="{3F4876F0-5C82-4DCA-B756-6C305AFBC3AC}" presName="vertSpace2a" presStyleCnt="0"/>
      <dgm:spPr/>
    </dgm:pt>
    <dgm:pt modelId="{E92E3A4A-AA29-44B0-A55C-15A9B887B0E5}" type="pres">
      <dgm:prSet presAssocID="{3F4876F0-5C82-4DCA-B756-6C305AFBC3AC}" presName="horz2" presStyleCnt="0"/>
      <dgm:spPr/>
    </dgm:pt>
    <dgm:pt modelId="{0A3D76C3-E040-4D30-9A37-575DF4A15D7E}" type="pres">
      <dgm:prSet presAssocID="{3F4876F0-5C82-4DCA-B756-6C305AFBC3AC}" presName="horzSpace2" presStyleCnt="0"/>
      <dgm:spPr/>
    </dgm:pt>
    <dgm:pt modelId="{01879E62-1FC1-4A51-B5C0-B5712E1FC175}" type="pres">
      <dgm:prSet presAssocID="{3F4876F0-5C82-4DCA-B756-6C305AFBC3AC}" presName="tx2" presStyleLbl="revTx" presStyleIdx="1" presStyleCnt="3"/>
      <dgm:spPr/>
      <dgm:t>
        <a:bodyPr/>
        <a:lstStyle/>
        <a:p>
          <a:endParaRPr lang="pt-BR"/>
        </a:p>
      </dgm:t>
    </dgm:pt>
    <dgm:pt modelId="{238774B8-E504-4969-A654-E5EA9F09D889}" type="pres">
      <dgm:prSet presAssocID="{3F4876F0-5C82-4DCA-B756-6C305AFBC3AC}" presName="vert2" presStyleCnt="0"/>
      <dgm:spPr/>
    </dgm:pt>
    <dgm:pt modelId="{887B8F79-2CD8-4EC5-AA98-AA8F1E5E0949}" type="pres">
      <dgm:prSet presAssocID="{3F4876F0-5C82-4DCA-B756-6C305AFBC3AC}" presName="thinLine2b" presStyleLbl="callout" presStyleIdx="0" presStyleCnt="2"/>
      <dgm:spPr/>
    </dgm:pt>
    <dgm:pt modelId="{24971752-867F-4E5E-80DF-2BF99E12FC72}" type="pres">
      <dgm:prSet presAssocID="{3F4876F0-5C82-4DCA-B756-6C305AFBC3AC}" presName="vertSpace2b" presStyleCnt="0"/>
      <dgm:spPr/>
    </dgm:pt>
    <dgm:pt modelId="{C59E2FDD-F918-4BC3-9AE6-6AFC3B9A4F96}" type="pres">
      <dgm:prSet presAssocID="{AC2E59AD-FAC2-47ED-9EEF-3E6682AEB93C}" presName="horz2" presStyleCnt="0"/>
      <dgm:spPr/>
    </dgm:pt>
    <dgm:pt modelId="{D489145A-45D6-4DED-BA1F-12F312B64011}" type="pres">
      <dgm:prSet presAssocID="{AC2E59AD-FAC2-47ED-9EEF-3E6682AEB93C}" presName="horzSpace2" presStyleCnt="0"/>
      <dgm:spPr/>
    </dgm:pt>
    <dgm:pt modelId="{E3F21E6D-FF2D-42EF-B8F3-C322D5DF6CD8}" type="pres">
      <dgm:prSet presAssocID="{AC2E59AD-FAC2-47ED-9EEF-3E6682AEB93C}" presName="tx2" presStyleLbl="revTx" presStyleIdx="2" presStyleCnt="3"/>
      <dgm:spPr/>
      <dgm:t>
        <a:bodyPr/>
        <a:lstStyle/>
        <a:p>
          <a:endParaRPr lang="pt-BR"/>
        </a:p>
      </dgm:t>
    </dgm:pt>
    <dgm:pt modelId="{3E7C25F6-E069-4AEF-A8CB-B3562FB3C133}" type="pres">
      <dgm:prSet presAssocID="{AC2E59AD-FAC2-47ED-9EEF-3E6682AEB93C}" presName="vert2" presStyleCnt="0"/>
      <dgm:spPr/>
    </dgm:pt>
    <dgm:pt modelId="{CC62B2CB-B3B6-4E95-8A9A-558947C8E6C5}" type="pres">
      <dgm:prSet presAssocID="{AC2E59AD-FAC2-47ED-9EEF-3E6682AEB93C}" presName="thinLine2b" presStyleLbl="callout" presStyleIdx="1" presStyleCnt="2"/>
      <dgm:spPr/>
    </dgm:pt>
    <dgm:pt modelId="{969312E5-D8FB-4826-AD47-66BD6A85C9C9}" type="pres">
      <dgm:prSet presAssocID="{AC2E59AD-FAC2-47ED-9EEF-3E6682AEB93C}" presName="vertSpace2b" presStyleCnt="0"/>
      <dgm:spPr/>
    </dgm:pt>
  </dgm:ptLst>
  <dgm:cxnLst>
    <dgm:cxn modelId="{6F81A30A-312E-43B1-BE38-BE8042A9FB0E}" srcId="{7DA69013-2C15-48C8-A7DB-34CF680E1D54}" destId="{CDA47A0C-699B-4157-86B2-779D19F807A5}" srcOrd="0" destOrd="0" parTransId="{4C6C95C8-A94B-441A-B764-1EF9034F58AE}" sibTransId="{AFBDB95C-5D5C-4221-B6CC-98F7AA91565D}"/>
    <dgm:cxn modelId="{8359CD72-0D7B-4336-96DD-FED59D3EC8E0}" srcId="{CDA47A0C-699B-4157-86B2-779D19F807A5}" destId="{3F4876F0-5C82-4DCA-B756-6C305AFBC3AC}" srcOrd="0" destOrd="0" parTransId="{F4589F7D-899D-4422-B3C8-8C50130364BB}" sibTransId="{AA219A4F-6991-4851-8365-805AF0C95870}"/>
    <dgm:cxn modelId="{3733581E-85A7-42E0-B99E-483A93D9FA52}" type="presOf" srcId="{AC2E59AD-FAC2-47ED-9EEF-3E6682AEB93C}" destId="{E3F21E6D-FF2D-42EF-B8F3-C322D5DF6CD8}" srcOrd="0" destOrd="0" presId="urn:microsoft.com/office/officeart/2008/layout/LinedList"/>
    <dgm:cxn modelId="{BD855E3E-D7B8-4390-8C89-CC205039BEBD}" type="presOf" srcId="{7DA69013-2C15-48C8-A7DB-34CF680E1D54}" destId="{833C6951-BDEA-49CC-841F-F0448B49E525}" srcOrd="0" destOrd="0" presId="urn:microsoft.com/office/officeart/2008/layout/LinedList"/>
    <dgm:cxn modelId="{0C558CDF-7E73-4B05-AE5B-5724623A357E}" type="presOf" srcId="{3F4876F0-5C82-4DCA-B756-6C305AFBC3AC}" destId="{01879E62-1FC1-4A51-B5C0-B5712E1FC175}" srcOrd="0" destOrd="0" presId="urn:microsoft.com/office/officeart/2008/layout/LinedList"/>
    <dgm:cxn modelId="{D5145C46-612C-4B43-BE38-473174C2A886}" type="presOf" srcId="{CDA47A0C-699B-4157-86B2-779D19F807A5}" destId="{91C3DE5C-8225-491D-8D30-0B7C5266DFE6}" srcOrd="0" destOrd="0" presId="urn:microsoft.com/office/officeart/2008/layout/LinedList"/>
    <dgm:cxn modelId="{6A8E6047-EE7B-4162-ACD1-C3B11483F346}" srcId="{CDA47A0C-699B-4157-86B2-779D19F807A5}" destId="{AC2E59AD-FAC2-47ED-9EEF-3E6682AEB93C}" srcOrd="1" destOrd="0" parTransId="{DB23D82C-D498-4EDD-AA23-FCD6B5028F58}" sibTransId="{72FD152F-59CE-499D-BAC2-207FF27C331F}"/>
    <dgm:cxn modelId="{07FE7A8F-6869-4031-BC4A-12F5FDF2DF21}" type="presParOf" srcId="{833C6951-BDEA-49CC-841F-F0448B49E525}" destId="{02C0F78C-8148-43BC-B320-FEB99832DF68}" srcOrd="0" destOrd="0" presId="urn:microsoft.com/office/officeart/2008/layout/LinedList"/>
    <dgm:cxn modelId="{0EC1D2C3-1237-4203-B374-BB07CBD40419}" type="presParOf" srcId="{833C6951-BDEA-49CC-841F-F0448B49E525}" destId="{E40B1DA3-6D23-4AA3-B182-4646050F917D}" srcOrd="1" destOrd="0" presId="urn:microsoft.com/office/officeart/2008/layout/LinedList"/>
    <dgm:cxn modelId="{801852DB-805A-4F6C-AC6C-F6E581523B33}" type="presParOf" srcId="{E40B1DA3-6D23-4AA3-B182-4646050F917D}" destId="{91C3DE5C-8225-491D-8D30-0B7C5266DFE6}" srcOrd="0" destOrd="0" presId="urn:microsoft.com/office/officeart/2008/layout/LinedList"/>
    <dgm:cxn modelId="{576E89B0-4852-4940-8872-F4445F90DFEC}" type="presParOf" srcId="{E40B1DA3-6D23-4AA3-B182-4646050F917D}" destId="{4AC7C729-CE87-46D9-9607-1DB1D472CDB6}" srcOrd="1" destOrd="0" presId="urn:microsoft.com/office/officeart/2008/layout/LinedList"/>
    <dgm:cxn modelId="{E59DEB9A-1732-449D-A91F-D58A72E6B559}" type="presParOf" srcId="{4AC7C729-CE87-46D9-9607-1DB1D472CDB6}" destId="{EBDDB85D-30C8-49A3-8A11-C2112382EEE9}" srcOrd="0" destOrd="0" presId="urn:microsoft.com/office/officeart/2008/layout/LinedList"/>
    <dgm:cxn modelId="{D3EDB2BA-3677-406F-9617-DD5FF49CD9A5}" type="presParOf" srcId="{4AC7C729-CE87-46D9-9607-1DB1D472CDB6}" destId="{E92E3A4A-AA29-44B0-A55C-15A9B887B0E5}" srcOrd="1" destOrd="0" presId="urn:microsoft.com/office/officeart/2008/layout/LinedList"/>
    <dgm:cxn modelId="{318B7770-F2E5-4FCE-A163-58BD872DF017}" type="presParOf" srcId="{E92E3A4A-AA29-44B0-A55C-15A9B887B0E5}" destId="{0A3D76C3-E040-4D30-9A37-575DF4A15D7E}" srcOrd="0" destOrd="0" presId="urn:microsoft.com/office/officeart/2008/layout/LinedList"/>
    <dgm:cxn modelId="{55FCEE3D-B148-40AD-9E74-68C3042C88D3}" type="presParOf" srcId="{E92E3A4A-AA29-44B0-A55C-15A9B887B0E5}" destId="{01879E62-1FC1-4A51-B5C0-B5712E1FC175}" srcOrd="1" destOrd="0" presId="urn:microsoft.com/office/officeart/2008/layout/LinedList"/>
    <dgm:cxn modelId="{60AF833D-8C00-49CC-BF1A-3FA6CC60C143}" type="presParOf" srcId="{E92E3A4A-AA29-44B0-A55C-15A9B887B0E5}" destId="{238774B8-E504-4969-A654-E5EA9F09D889}" srcOrd="2" destOrd="0" presId="urn:microsoft.com/office/officeart/2008/layout/LinedList"/>
    <dgm:cxn modelId="{0F28AFF4-3F17-4F7F-BB27-94B31D8DCCFA}" type="presParOf" srcId="{4AC7C729-CE87-46D9-9607-1DB1D472CDB6}" destId="{887B8F79-2CD8-4EC5-AA98-AA8F1E5E0949}" srcOrd="2" destOrd="0" presId="urn:microsoft.com/office/officeart/2008/layout/LinedList"/>
    <dgm:cxn modelId="{141DA68D-221E-49C7-9327-7351CB7D7424}" type="presParOf" srcId="{4AC7C729-CE87-46D9-9607-1DB1D472CDB6}" destId="{24971752-867F-4E5E-80DF-2BF99E12FC72}" srcOrd="3" destOrd="0" presId="urn:microsoft.com/office/officeart/2008/layout/LinedList"/>
    <dgm:cxn modelId="{6119CDE7-1EF4-41A6-B9E1-6F5AF6717587}" type="presParOf" srcId="{4AC7C729-CE87-46D9-9607-1DB1D472CDB6}" destId="{C59E2FDD-F918-4BC3-9AE6-6AFC3B9A4F96}" srcOrd="4" destOrd="0" presId="urn:microsoft.com/office/officeart/2008/layout/LinedList"/>
    <dgm:cxn modelId="{E0A4C607-97B7-4DBE-B7C7-0415F0AAF2C6}" type="presParOf" srcId="{C59E2FDD-F918-4BC3-9AE6-6AFC3B9A4F96}" destId="{D489145A-45D6-4DED-BA1F-12F312B64011}" srcOrd="0" destOrd="0" presId="urn:microsoft.com/office/officeart/2008/layout/LinedList"/>
    <dgm:cxn modelId="{B5210E8E-FD21-4E89-BBDC-BF637290C663}" type="presParOf" srcId="{C59E2FDD-F918-4BC3-9AE6-6AFC3B9A4F96}" destId="{E3F21E6D-FF2D-42EF-B8F3-C322D5DF6CD8}" srcOrd="1" destOrd="0" presId="urn:microsoft.com/office/officeart/2008/layout/LinedList"/>
    <dgm:cxn modelId="{FBA5937A-DFBF-42DD-AB61-0455E98BA7EF}" type="presParOf" srcId="{C59E2FDD-F918-4BC3-9AE6-6AFC3B9A4F96}" destId="{3E7C25F6-E069-4AEF-A8CB-B3562FB3C133}" srcOrd="2" destOrd="0" presId="urn:microsoft.com/office/officeart/2008/layout/LinedList"/>
    <dgm:cxn modelId="{5C9B9571-4C9A-477D-A7A2-FE4ED95BDE81}" type="presParOf" srcId="{4AC7C729-CE87-46D9-9607-1DB1D472CDB6}" destId="{CC62B2CB-B3B6-4E95-8A9A-558947C8E6C5}" srcOrd="5" destOrd="0" presId="urn:microsoft.com/office/officeart/2008/layout/LinedList"/>
    <dgm:cxn modelId="{066717F6-D234-49DD-90BC-173AF587CB8C}" type="presParOf" srcId="{4AC7C729-CE87-46D9-9607-1DB1D472CDB6}" destId="{969312E5-D8FB-4826-AD47-66BD6A85C9C9}" srcOrd="6"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98D25-8BA8-4A03-8496-78E3C1E34A90}">
      <dsp:nvSpPr>
        <dsp:cNvPr id="0" name=""/>
        <dsp:cNvSpPr/>
      </dsp:nvSpPr>
      <dsp:spPr>
        <a:xfrm>
          <a:off x="0" y="252699"/>
          <a:ext cx="6660028" cy="378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9F981964-7671-4C53-B37F-64FE30A3C2EE}">
      <dsp:nvSpPr>
        <dsp:cNvPr id="0" name=""/>
        <dsp:cNvSpPr/>
      </dsp:nvSpPr>
      <dsp:spPr>
        <a:xfrm>
          <a:off x="388843" y="31299"/>
          <a:ext cx="5507987" cy="442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5763" tIns="0" rIns="205763" bIns="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pt-BR" sz="1800" kern="1200" dirty="0">
              <a:effectLst/>
              <a:latin typeface="Calibri Light" panose="020F0302020204030204" pitchFamily="34" charset="0"/>
              <a:ea typeface="Times New Roman" panose="02020603050405020304" pitchFamily="18" charset="0"/>
            </a:rPr>
            <a:t>O Novo Plano Anual de Contratações (PCA)</a:t>
          </a:r>
          <a:endParaRPr lang="pt-BR" sz="1800" kern="1200" dirty="0">
            <a:latin typeface="Calibri Light" panose="020F0302020204030204" pitchFamily="34" charset="0"/>
          </a:endParaRPr>
        </a:p>
      </dsp:txBody>
      <dsp:txXfrm>
        <a:off x="410459" y="52915"/>
        <a:ext cx="5464755" cy="399568"/>
      </dsp:txXfrm>
    </dsp:sp>
    <dsp:sp modelId="{2375E230-DBFD-4D49-9CEA-1A6ABBFE637B}">
      <dsp:nvSpPr>
        <dsp:cNvPr id="0" name=""/>
        <dsp:cNvSpPr/>
      </dsp:nvSpPr>
      <dsp:spPr>
        <a:xfrm>
          <a:off x="0" y="933100"/>
          <a:ext cx="6660028" cy="378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59937AC8-9A2A-4123-BD96-B8A7508E74F2}">
      <dsp:nvSpPr>
        <dsp:cNvPr id="0" name=""/>
        <dsp:cNvSpPr/>
      </dsp:nvSpPr>
      <dsp:spPr>
        <a:xfrm>
          <a:off x="388843" y="711699"/>
          <a:ext cx="5436020" cy="442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5763" tIns="0" rIns="205763" bIns="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pt-BR" sz="1800" kern="1200" dirty="0">
              <a:effectLst/>
              <a:latin typeface="Calibri Light" panose="020F0302020204030204" pitchFamily="34" charset="0"/>
              <a:ea typeface="Times New Roman" panose="02020603050405020304" pitchFamily="18" charset="0"/>
            </a:rPr>
            <a:t>Fluxo de Elaboração do PCA</a:t>
          </a:r>
          <a:endParaRPr lang="pt-BR" sz="1800" kern="1200" dirty="0">
            <a:latin typeface="Calibri Light" panose="020F0302020204030204" pitchFamily="34" charset="0"/>
          </a:endParaRPr>
        </a:p>
      </dsp:txBody>
      <dsp:txXfrm>
        <a:off x="410459" y="733315"/>
        <a:ext cx="5392788" cy="399568"/>
      </dsp:txXfrm>
    </dsp:sp>
    <dsp:sp modelId="{E5CE61F0-3469-4635-A677-0BB6E0004472}">
      <dsp:nvSpPr>
        <dsp:cNvPr id="0" name=""/>
        <dsp:cNvSpPr/>
      </dsp:nvSpPr>
      <dsp:spPr>
        <a:xfrm>
          <a:off x="0" y="1613500"/>
          <a:ext cx="6660028" cy="378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8BBE858D-2BCE-4FB4-8FDF-15583709314E}">
      <dsp:nvSpPr>
        <dsp:cNvPr id="0" name=""/>
        <dsp:cNvSpPr/>
      </dsp:nvSpPr>
      <dsp:spPr>
        <a:xfrm>
          <a:off x="388843" y="1392100"/>
          <a:ext cx="5443804" cy="442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5763" tIns="0" rIns="205763" bIns="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pt-BR" sz="1800" kern="1200" dirty="0">
              <a:effectLst/>
              <a:latin typeface="Calibri Light" panose="020F0302020204030204" pitchFamily="34" charset="0"/>
              <a:ea typeface="Times New Roman" panose="02020603050405020304" pitchFamily="18" charset="0"/>
            </a:rPr>
            <a:t>Articulação das Áreas Demandantes</a:t>
          </a:r>
          <a:endParaRPr lang="pt-BR" sz="1800" kern="1200" dirty="0">
            <a:latin typeface="Calibri Light" panose="020F0302020204030204" pitchFamily="34" charset="0"/>
          </a:endParaRPr>
        </a:p>
      </dsp:txBody>
      <dsp:txXfrm>
        <a:off x="410459" y="1413716"/>
        <a:ext cx="5400572" cy="399568"/>
      </dsp:txXfrm>
    </dsp:sp>
    <dsp:sp modelId="{7EBB778B-659D-4B97-BA94-11D86FFBC193}">
      <dsp:nvSpPr>
        <dsp:cNvPr id="0" name=""/>
        <dsp:cNvSpPr/>
      </dsp:nvSpPr>
      <dsp:spPr>
        <a:xfrm>
          <a:off x="0" y="2293900"/>
          <a:ext cx="6660028" cy="378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F07BAD42-37BB-4692-835A-0FF4AF54847D}">
      <dsp:nvSpPr>
        <dsp:cNvPr id="0" name=""/>
        <dsp:cNvSpPr/>
      </dsp:nvSpPr>
      <dsp:spPr>
        <a:xfrm>
          <a:off x="388843" y="2072500"/>
          <a:ext cx="5443804" cy="442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5763" tIns="0" rIns="205763" bIns="0" numCol="1" spcCol="1270" anchor="ctr" anchorCtr="0">
          <a:noAutofit/>
        </a:bodyPr>
        <a:lstStyle/>
        <a:p>
          <a:pPr lvl="0" algn="l" defTabSz="800100">
            <a:lnSpc>
              <a:spcPct val="90000"/>
            </a:lnSpc>
            <a:spcBef>
              <a:spcPct val="0"/>
            </a:spcBef>
            <a:spcAft>
              <a:spcPct val="35000"/>
            </a:spcAft>
          </a:pPr>
          <a:r>
            <a:rPr lang="pt-BR" sz="1800" kern="1200" dirty="0">
              <a:effectLst/>
              <a:latin typeface="Calibri Light" panose="020F0302020204030204" pitchFamily="34" charset="0"/>
              <a:ea typeface="Times New Roman" panose="02020603050405020304" pitchFamily="18" charset="0"/>
            </a:rPr>
            <a:t>Alinhamento do PCA com o Planejamento</a:t>
          </a:r>
          <a:endParaRPr lang="pt-BR" sz="1800" kern="1200" dirty="0">
            <a:latin typeface="Calibri Light" panose="020F0302020204030204" pitchFamily="34" charset="0"/>
          </a:endParaRPr>
        </a:p>
      </dsp:txBody>
      <dsp:txXfrm>
        <a:off x="410459" y="2094116"/>
        <a:ext cx="5400572" cy="399568"/>
      </dsp:txXfrm>
    </dsp:sp>
    <dsp:sp modelId="{0198F4D0-584E-4370-BE34-0CEDCAC5EC3C}">
      <dsp:nvSpPr>
        <dsp:cNvPr id="0" name=""/>
        <dsp:cNvSpPr/>
      </dsp:nvSpPr>
      <dsp:spPr>
        <a:xfrm>
          <a:off x="0" y="2974300"/>
          <a:ext cx="6660028" cy="378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5614EB91-9A8F-4B6F-A49D-B0042B58556A}">
      <dsp:nvSpPr>
        <dsp:cNvPr id="0" name=""/>
        <dsp:cNvSpPr/>
      </dsp:nvSpPr>
      <dsp:spPr>
        <a:xfrm>
          <a:off x="388843" y="2752900"/>
          <a:ext cx="5509457" cy="442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5763" tIns="0" rIns="205763" bIns="0" numCol="1" spcCol="1270" anchor="ctr" anchorCtr="0">
          <a:noAutofit/>
        </a:bodyPr>
        <a:lstStyle/>
        <a:p>
          <a:pPr lvl="0" algn="l" defTabSz="800100">
            <a:lnSpc>
              <a:spcPct val="90000"/>
            </a:lnSpc>
            <a:spcBef>
              <a:spcPct val="0"/>
            </a:spcBef>
            <a:spcAft>
              <a:spcPct val="35000"/>
            </a:spcAft>
          </a:pPr>
          <a:r>
            <a:rPr lang="pt-BR" sz="1800" kern="1200" dirty="0">
              <a:effectLst/>
              <a:latin typeface="Calibri Light" panose="020F0302020204030204" pitchFamily="34" charset="0"/>
            </a:rPr>
            <a:t>Estimativa da Demanda</a:t>
          </a:r>
          <a:endParaRPr lang="pt-BR" sz="1800" kern="1200" dirty="0">
            <a:latin typeface="Calibri Light" panose="020F0302020204030204" pitchFamily="34" charset="0"/>
          </a:endParaRPr>
        </a:p>
      </dsp:txBody>
      <dsp:txXfrm>
        <a:off x="410459" y="2774516"/>
        <a:ext cx="5466225" cy="399568"/>
      </dsp:txXfrm>
    </dsp:sp>
    <dsp:sp modelId="{530FD670-CBE6-4BE9-97BE-DA223DC2F400}">
      <dsp:nvSpPr>
        <dsp:cNvPr id="0" name=""/>
        <dsp:cNvSpPr/>
      </dsp:nvSpPr>
      <dsp:spPr>
        <a:xfrm>
          <a:off x="0" y="3654700"/>
          <a:ext cx="6660028" cy="3780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20F376BA-D3DD-42D5-8840-DF3F145D554E}">
      <dsp:nvSpPr>
        <dsp:cNvPr id="0" name=""/>
        <dsp:cNvSpPr/>
      </dsp:nvSpPr>
      <dsp:spPr>
        <a:xfrm>
          <a:off x="388843" y="3433300"/>
          <a:ext cx="5443804" cy="4428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5763" tIns="0" rIns="205763" bIns="0" numCol="1" spcCol="1270" anchor="ctr" anchorCtr="0">
          <a:noAutofit/>
        </a:bodyPr>
        <a:lstStyle/>
        <a:p>
          <a:pPr lvl="0" algn="l" defTabSz="800100">
            <a:lnSpc>
              <a:spcPct val="90000"/>
            </a:lnSpc>
            <a:spcBef>
              <a:spcPct val="0"/>
            </a:spcBef>
            <a:spcAft>
              <a:spcPct val="35000"/>
            </a:spcAft>
          </a:pPr>
          <a:r>
            <a:rPr lang="pt-BR" sz="1800" kern="1200" dirty="0">
              <a:effectLst/>
              <a:latin typeface="Calibri Light" panose="020F0302020204030204" pitchFamily="34" charset="0"/>
              <a:ea typeface="Times New Roman" panose="02020603050405020304" pitchFamily="18" charset="0"/>
            </a:rPr>
            <a:t>Replanejamento do PCA</a:t>
          </a:r>
          <a:endParaRPr lang="pt-BR" sz="1800" kern="1200" dirty="0">
            <a:effectLst/>
            <a:latin typeface="Calibri Light" panose="020F0302020204030204" pitchFamily="34" charset="0"/>
          </a:endParaRPr>
        </a:p>
      </dsp:txBody>
      <dsp:txXfrm>
        <a:off x="410459" y="3454916"/>
        <a:ext cx="5400572"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15160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258534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48120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414460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360640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139075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372193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182735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394063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185937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2BF2A7-362C-4F06-9B79-3A31CC634292}" type="datetimeFigureOut">
              <a:rPr lang="pt-BR" smtClean="0"/>
              <a:pPr/>
              <a:t>21/06/2021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E63000F-46D7-4CED-A704-87833EAE4182}" type="slidenum">
              <a:rPr lang="pt-BR" smtClean="0"/>
              <a:pPr/>
              <a:t>‹nº›</a:t>
            </a:fld>
            <a:endParaRPr lang="pt-BR"/>
          </a:p>
        </p:txBody>
      </p:sp>
    </p:spTree>
    <p:extLst>
      <p:ext uri="{BB962C8B-B14F-4D97-AF65-F5344CB8AC3E}">
        <p14:creationId xmlns:p14="http://schemas.microsoft.com/office/powerpoint/2010/main" val="109785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BF2A7-362C-4F06-9B79-3A31CC634292}" type="datetimeFigureOut">
              <a:rPr lang="pt-BR" smtClean="0"/>
              <a:pPr/>
              <a:t>21/06/2021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3000F-46D7-4CED-A704-87833EAE4182}" type="slidenum">
              <a:rPr lang="pt-BR" smtClean="0"/>
              <a:pPr/>
              <a:t>‹nº›</a:t>
            </a:fld>
            <a:endParaRPr lang="pt-BR"/>
          </a:p>
        </p:txBody>
      </p:sp>
    </p:spTree>
    <p:extLst>
      <p:ext uri="{BB962C8B-B14F-4D97-AF65-F5344CB8AC3E}">
        <p14:creationId xmlns:p14="http://schemas.microsoft.com/office/powerpoint/2010/main" val="194737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7.png"/><Relationship Id="rId4"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7.png"/><Relationship Id="rId4" Type="http://schemas.openxmlformats.org/officeDocument/2006/relationships/image" Target="../media/image6.png"/></Relationships>
</file>

<file path=ppt/slides/_rels/slide102.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image" Target="../media/image4.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4.emf"/></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5.png"/><Relationship Id="rId7" Type="http://schemas.openxmlformats.org/officeDocument/2006/relationships/diagramLayout" Target="../diagrams/layout1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4.xml"/><Relationship Id="rId5" Type="http://schemas.openxmlformats.org/officeDocument/2006/relationships/image" Target="../media/image7.png"/><Relationship Id="rId10" Type="http://schemas.microsoft.com/office/2007/relationships/diagramDrawing" Target="../diagrams/drawing14.xml"/><Relationship Id="rId4" Type="http://schemas.openxmlformats.org/officeDocument/2006/relationships/image" Target="../media/image6.png"/><Relationship Id="rId9" Type="http://schemas.openxmlformats.org/officeDocument/2006/relationships/diagramColors" Target="../diagrams/colors14.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5.png"/><Relationship Id="rId7" Type="http://schemas.openxmlformats.org/officeDocument/2006/relationships/diagramLayout" Target="../diagrams/layout15.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5.xml"/><Relationship Id="rId5" Type="http://schemas.openxmlformats.org/officeDocument/2006/relationships/image" Target="../media/image7.png"/><Relationship Id="rId10" Type="http://schemas.microsoft.com/office/2007/relationships/diagramDrawing" Target="../diagrams/drawing15.xml"/><Relationship Id="rId4" Type="http://schemas.openxmlformats.org/officeDocument/2006/relationships/image" Target="../media/image6.png"/><Relationship Id="rId9" Type="http://schemas.openxmlformats.org/officeDocument/2006/relationships/diagramColors" Target="../diagrams/colors15.xml"/></Relationships>
</file>

<file path=ppt/slides/_rels/slide113.xml.rels><?xml version="1.0" encoding="UTF-8" standalone="yes"?>
<Relationships xmlns="http://schemas.openxmlformats.org/package/2006/relationships"><Relationship Id="rId8" Type="http://schemas.openxmlformats.org/officeDocument/2006/relationships/hyperlink" Target="https://pge.rj.gov.br/entendimentos/" TargetMode="External"/><Relationship Id="rId3" Type="http://schemas.openxmlformats.org/officeDocument/2006/relationships/image" Target="../media/image5.png"/><Relationship Id="rId7" Type="http://schemas.openxmlformats.org/officeDocument/2006/relationships/hyperlink" Target="https://www.tcerj.tc.br/portalnovo/"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portal.tcu.gov.br/jurisprudencia/"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5.xml.rels><?xml version="1.0" encoding="UTF-8" standalone="yes"?>
<Relationships xmlns="http://schemas.openxmlformats.org/package/2006/relationships"><Relationship Id="rId8" Type="http://schemas.openxmlformats.org/officeDocument/2006/relationships/hyperlink" Target="https://www.compras.rj.gov.br/Portal-Siga/Legislacao/listar.action" TargetMode="External"/><Relationship Id="rId3" Type="http://schemas.openxmlformats.org/officeDocument/2006/relationships/image" Target="../media/image5.png"/><Relationship Id="rId7" Type="http://schemas.openxmlformats.org/officeDocument/2006/relationships/hyperlink" Target="http://www.planalto.gov.br/ccivil_03/leis/lcp/lcp123.ht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planalto.gov.br/ccivil_03/_Ato2019-2022/2021/Lei/L14133.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gov.br/participamaisbrasil/in-estudo-tecnico-preliminar"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gov.br/compras/pt-br/acesso-a-informacao/legislacao/instrucoes-normativas/instrucao-normativa-no-40-de-22-de-maio-de-202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gov.br/participamaisbrasil/in-pesquisa-de-preco"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gov.br/compras/pt-br/acesso-a-informacao/legislacao/instrucoes-normativas/instrucao-normativa-no-73-de-5-de-agosto-de-202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28.xml.rels><?xml version="1.0" encoding="UTF-8" standalone="yes"?>
<Relationships xmlns="http://schemas.openxmlformats.org/package/2006/relationships"><Relationship Id="rId8" Type="http://schemas.openxmlformats.org/officeDocument/2006/relationships/hyperlink" Target="https://www.zenite.blog.br/quadro-comparativo-nova-lei-de-licitacoes/" TargetMode="External"/><Relationship Id="rId3" Type="http://schemas.openxmlformats.org/officeDocument/2006/relationships/image" Target="../media/image5.png"/><Relationship Id="rId7" Type="http://schemas.openxmlformats.org/officeDocument/2006/relationships/hyperlink" Target="https://www.conjur.com.br/2021-mar-23/opiniao-matriz-riscos-lei-licitacoes"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inovecapacitacao.com.br/a-nova-lei-de-licitacoes-avancos-ou-mais-do-mesmo/"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29.xml.rels><?xml version="1.0" encoding="UTF-8" standalone="yes"?>
<Relationships xmlns="http://schemas.openxmlformats.org/package/2006/relationships"><Relationship Id="rId8" Type="http://schemas.openxmlformats.org/officeDocument/2006/relationships/hyperlink" Target="https://www.conjur.com.br/2021-abr-05/opiniao-lei-licitacoes-jurisprudencia-tcu" TargetMode="External"/><Relationship Id="rId3" Type="http://schemas.openxmlformats.org/officeDocument/2006/relationships/image" Target="../media/image5.png"/><Relationship Id="rId7" Type="http://schemas.openxmlformats.org/officeDocument/2006/relationships/hyperlink" Target="https://blog.editoramizuno.com.br/apos-a-nova-lei-de-licitacoes/"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comprasnet.gov.br/banner/seguro/Diretrizes-OCDE.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6.pn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27.png"/><Relationship Id="rId5" Type="http://schemas.openxmlformats.org/officeDocument/2006/relationships/image" Target="../media/image7.png"/><Relationship Id="rId10" Type="http://schemas.openxmlformats.org/officeDocument/2006/relationships/image" Target="../media/image32.jpeg"/><Relationship Id="rId4" Type="http://schemas.openxmlformats.org/officeDocument/2006/relationships/image" Target="../media/image6.png"/><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7.png"/><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png"/><Relationship Id="rId7" Type="http://schemas.openxmlformats.org/officeDocument/2006/relationships/diagramLayout" Target="../diagrams/layout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7.png"/><Relationship Id="rId10" Type="http://schemas.microsoft.com/office/2007/relationships/diagramDrawing" Target="../diagrams/drawing3.xml"/><Relationship Id="rId4" Type="http://schemas.openxmlformats.org/officeDocument/2006/relationships/image" Target="../media/image6.png"/><Relationship Id="rId9" Type="http://schemas.openxmlformats.org/officeDocument/2006/relationships/diagramColors" Target="../diagrams/colors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5.png"/><Relationship Id="rId7" Type="http://schemas.openxmlformats.org/officeDocument/2006/relationships/diagramLayout" Target="../diagrams/layout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7.png"/><Relationship Id="rId10" Type="http://schemas.microsoft.com/office/2007/relationships/diagramDrawing" Target="../diagrams/drawing4.xml"/><Relationship Id="rId4" Type="http://schemas.openxmlformats.org/officeDocument/2006/relationships/image" Target="../media/image6.png"/><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png"/><Relationship Id="rId7" Type="http://schemas.openxmlformats.org/officeDocument/2006/relationships/diagramLayout" Target="../diagrams/layout5.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7.png"/><Relationship Id="rId10" Type="http://schemas.microsoft.com/office/2007/relationships/diagramDrawing" Target="../diagrams/drawing5.xml"/><Relationship Id="rId4" Type="http://schemas.openxmlformats.org/officeDocument/2006/relationships/image" Target="../media/image6.png"/><Relationship Id="rId9" Type="http://schemas.openxmlformats.org/officeDocument/2006/relationships/diagramColors" Target="../diagrams/colors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5.png"/><Relationship Id="rId7" Type="http://schemas.openxmlformats.org/officeDocument/2006/relationships/diagramLayout" Target="../diagrams/layout6.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7.png"/><Relationship Id="rId10" Type="http://schemas.microsoft.com/office/2007/relationships/diagramDrawing" Target="../diagrams/drawing6.xml"/><Relationship Id="rId4" Type="http://schemas.openxmlformats.org/officeDocument/2006/relationships/image" Target="../media/image6.png"/><Relationship Id="rId9" Type="http://schemas.openxmlformats.org/officeDocument/2006/relationships/diagramColors" Target="../diagrams/colors6.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5.png"/><Relationship Id="rId7" Type="http://schemas.openxmlformats.org/officeDocument/2006/relationships/diagramLayout" Target="../diagrams/layout7.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7.xml"/><Relationship Id="rId5" Type="http://schemas.openxmlformats.org/officeDocument/2006/relationships/image" Target="../media/image7.png"/><Relationship Id="rId10" Type="http://schemas.microsoft.com/office/2007/relationships/diagramDrawing" Target="../diagrams/drawing7.xml"/><Relationship Id="rId4" Type="http://schemas.openxmlformats.org/officeDocument/2006/relationships/image" Target="../media/image6.png"/><Relationship Id="rId9" Type="http://schemas.openxmlformats.org/officeDocument/2006/relationships/diagramColors" Target="../diagrams/colors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5.png"/><Relationship Id="rId7" Type="http://schemas.openxmlformats.org/officeDocument/2006/relationships/diagramLayout" Target="../diagrams/layout8.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7.png"/><Relationship Id="rId10" Type="http://schemas.microsoft.com/office/2007/relationships/diagramDrawing" Target="../diagrams/drawing8.xml"/><Relationship Id="rId4" Type="http://schemas.openxmlformats.org/officeDocument/2006/relationships/image" Target="../media/image6.png"/><Relationship Id="rId9" Type="http://schemas.openxmlformats.org/officeDocument/2006/relationships/diagramColors" Target="../diagrams/colors8.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5.png"/><Relationship Id="rId7" Type="http://schemas.openxmlformats.org/officeDocument/2006/relationships/diagramLayout" Target="../diagrams/layout9.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9.xml"/><Relationship Id="rId5" Type="http://schemas.openxmlformats.org/officeDocument/2006/relationships/image" Target="../media/image7.png"/><Relationship Id="rId10" Type="http://schemas.microsoft.com/office/2007/relationships/diagramDrawing" Target="../diagrams/drawing9.xml"/><Relationship Id="rId4" Type="http://schemas.openxmlformats.org/officeDocument/2006/relationships/image" Target="../media/image6.png"/><Relationship Id="rId9" Type="http://schemas.openxmlformats.org/officeDocument/2006/relationships/diagramColors" Target="../diagrams/colors9.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5.png"/><Relationship Id="rId7" Type="http://schemas.openxmlformats.org/officeDocument/2006/relationships/diagramLayout" Target="../diagrams/layout10.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0.xml"/><Relationship Id="rId5" Type="http://schemas.openxmlformats.org/officeDocument/2006/relationships/image" Target="../media/image7.png"/><Relationship Id="rId10" Type="http://schemas.microsoft.com/office/2007/relationships/diagramDrawing" Target="../diagrams/drawing10.xml"/><Relationship Id="rId4" Type="http://schemas.openxmlformats.org/officeDocument/2006/relationships/image" Target="../media/image6.png"/><Relationship Id="rId9" Type="http://schemas.openxmlformats.org/officeDocument/2006/relationships/diagramColors" Target="../diagrams/colors10.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5.png"/><Relationship Id="rId7" Type="http://schemas.openxmlformats.org/officeDocument/2006/relationships/diagramLayout" Target="../diagrams/layout1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1.xml"/><Relationship Id="rId5" Type="http://schemas.openxmlformats.org/officeDocument/2006/relationships/image" Target="../media/image7.png"/><Relationship Id="rId10" Type="http://schemas.microsoft.com/office/2007/relationships/diagramDrawing" Target="../diagrams/drawing11.xml"/><Relationship Id="rId4" Type="http://schemas.openxmlformats.org/officeDocument/2006/relationships/image" Target="../media/image6.png"/><Relationship Id="rId9" Type="http://schemas.openxmlformats.org/officeDocument/2006/relationships/diagramColors" Target="../diagrams/colors11.xml"/></Relationships>
</file>

<file path=ppt/slides/_rels/slide97.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5.png"/><Relationship Id="rId7" Type="http://schemas.openxmlformats.org/officeDocument/2006/relationships/diagramLayout" Target="../diagrams/layout1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2.xml"/><Relationship Id="rId5" Type="http://schemas.openxmlformats.org/officeDocument/2006/relationships/image" Target="../media/image7.png"/><Relationship Id="rId10" Type="http://schemas.microsoft.com/office/2007/relationships/diagramDrawing" Target="../diagrams/drawing12.xml"/><Relationship Id="rId4" Type="http://schemas.openxmlformats.org/officeDocument/2006/relationships/image" Target="../media/image6.png"/><Relationship Id="rId9" Type="http://schemas.openxmlformats.org/officeDocument/2006/relationships/diagramColors" Target="../diagrams/colors12.xml"/></Relationships>
</file>

<file path=ppt/slides/_rels/slide98.xml.rels><?xml version="1.0" encoding="UTF-8" standalone="yes"?>
<Relationships xmlns="http://schemas.openxmlformats.org/package/2006/relationships"><Relationship Id="rId8" Type="http://schemas.openxmlformats.org/officeDocument/2006/relationships/hyperlink" Target="http://www.cadterc.sp.gov.br/" TargetMode="External"/><Relationship Id="rId3" Type="http://schemas.openxmlformats.org/officeDocument/2006/relationships/image" Target="../media/image5.png"/><Relationship Id="rId7" Type="http://schemas.openxmlformats.org/officeDocument/2006/relationships/hyperlink" Target="http://paineldeprecos.planejamento.gov.br/"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compras.rj.gov.br/Portal-Siga" TargetMode="External"/><Relationship Id="rId11" Type="http://schemas.openxmlformats.org/officeDocument/2006/relationships/hyperlink" Target="http://www.rio.rj.gov.br/web/cgm/tabelas" TargetMode="External"/><Relationship Id="rId5" Type="http://schemas.openxmlformats.org/officeDocument/2006/relationships/image" Target="../media/image7.png"/><Relationship Id="rId10" Type="http://schemas.openxmlformats.org/officeDocument/2006/relationships/hyperlink" Target="https://www.tcerj.tc.br/portalnovo/pagina/banco-de-precos" TargetMode="External"/><Relationship Id="rId4" Type="http://schemas.openxmlformats.org/officeDocument/2006/relationships/image" Target="../media/image6.png"/><Relationship Id="rId9" Type="http://schemas.openxmlformats.org/officeDocument/2006/relationships/hyperlink" Target="https://www.gov.br/compras/pt-br/centrais-de-conteudo/cadernos-de-logistica" TargetMode="External"/></Relationships>
</file>

<file path=ppt/slides/_rels/slide99.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5.png"/><Relationship Id="rId7" Type="http://schemas.openxmlformats.org/officeDocument/2006/relationships/diagramLayout" Target="../diagrams/layout1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13.xml"/><Relationship Id="rId5" Type="http://schemas.openxmlformats.org/officeDocument/2006/relationships/image" Target="../media/image7.png"/><Relationship Id="rId10" Type="http://schemas.microsoft.com/office/2007/relationships/diagramDrawing" Target="../diagrams/drawing13.xml"/><Relationship Id="rId4" Type="http://schemas.openxmlformats.org/officeDocument/2006/relationships/image" Target="../media/image6.png"/><Relationship Id="rId9" Type="http://schemas.openxmlformats.org/officeDocument/2006/relationships/diagramColors" Target="../diagrams/colors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482" y="764704"/>
            <a:ext cx="7017969" cy="5400600"/>
          </a:xfrm>
          <a:prstGeom prst="rect">
            <a:avLst/>
          </a:prstGeom>
        </p:spPr>
      </p:pic>
      <p:sp>
        <p:nvSpPr>
          <p:cNvPr id="6" name="Retângulo 5"/>
          <p:cNvSpPr/>
          <p:nvPr/>
        </p:nvSpPr>
        <p:spPr>
          <a:xfrm>
            <a:off x="1467" y="6093296"/>
            <a:ext cx="9144000" cy="1440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6381328"/>
            <a:ext cx="9144000" cy="144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 y="332656"/>
            <a:ext cx="91694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 y="598394"/>
            <a:ext cx="91694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19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58F62739-B59D-4E03-B638-311C7171F1F5}"/>
              </a:ext>
            </a:extLst>
          </p:cNvPr>
          <p:cNvSpPr txBox="1"/>
          <p:nvPr/>
        </p:nvSpPr>
        <p:spPr>
          <a:xfrm>
            <a:off x="107504" y="49280"/>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Composição da REDELOG</a:t>
            </a:r>
          </a:p>
        </p:txBody>
      </p:sp>
      <p:sp>
        <p:nvSpPr>
          <p:cNvPr id="7" name="CaixaDeTexto 6">
            <a:extLst>
              <a:ext uri="{FF2B5EF4-FFF2-40B4-BE49-F238E27FC236}">
                <a16:creationId xmlns="" xmlns:a16="http://schemas.microsoft.com/office/drawing/2014/main" id="{0474D140-AD61-4D77-BFBD-E8470D53D50F}"/>
              </a:ext>
            </a:extLst>
          </p:cNvPr>
          <p:cNvSpPr txBox="1"/>
          <p:nvPr/>
        </p:nvSpPr>
        <p:spPr>
          <a:xfrm>
            <a:off x="74087" y="503100"/>
            <a:ext cx="9069914" cy="830997"/>
          </a:xfrm>
          <a:prstGeom prst="rect">
            <a:avLst/>
          </a:prstGeom>
          <a:noFill/>
          <a:ln>
            <a:noFill/>
          </a:ln>
        </p:spPr>
        <p:txBody>
          <a:bodyPr wrap="square" rtlCol="0">
            <a:spAutoFit/>
          </a:bodyPr>
          <a:lstStyle/>
          <a:p>
            <a:pPr algn="just"/>
            <a:r>
              <a:rPr lang="pt-BR" sz="1600" b="1" dirty="0"/>
              <a:t>Art. 3º - </a:t>
            </a:r>
            <a:r>
              <a:rPr lang="pt-BR" sz="1600" dirty="0"/>
              <a:t>A REDELOG é integrada por Redes Funcionais, instituídas por ato próprio do Órgão Central, e que consistem no conjunto de pessoas dedicadas ao exercício de uma determinada função logística, independente do Órgão ou Entidade ao qual estejam vinculados. </a:t>
            </a:r>
          </a:p>
        </p:txBody>
      </p:sp>
      <p:pic>
        <p:nvPicPr>
          <p:cNvPr id="8" name="Picture 3" descr="V:\SUBLOG\04 ASPOR\04.3 CAPACITACAO E REDES\GEMOGI\2. Comunicação\2.8 Logos\REDEPREG - Rede de Pregoeiros\Imagem2.jpg">
            <a:extLst>
              <a:ext uri="{FF2B5EF4-FFF2-40B4-BE49-F238E27FC236}">
                <a16:creationId xmlns="" xmlns:a16="http://schemas.microsoft.com/office/drawing/2014/main" id="{3F2DAD82-A361-44B3-B88B-B75ED05F69B2}"/>
              </a:ext>
            </a:extLst>
          </p:cNvPr>
          <p:cNvPicPr>
            <a:picLocks noChangeAspect="1" noChangeArrowheads="1"/>
          </p:cNvPicPr>
          <p:nvPr/>
        </p:nvPicPr>
        <p:blipFill>
          <a:blip r:embed="rId6" cstate="print"/>
          <a:srcRect/>
          <a:stretch>
            <a:fillRect/>
          </a:stretch>
        </p:blipFill>
        <p:spPr bwMode="auto">
          <a:xfrm>
            <a:off x="487368" y="1498646"/>
            <a:ext cx="1885807" cy="1195322"/>
          </a:xfrm>
          <a:prstGeom prst="rect">
            <a:avLst/>
          </a:prstGeom>
          <a:noFill/>
        </p:spPr>
      </p:pic>
      <p:pic>
        <p:nvPicPr>
          <p:cNvPr id="9" name="Picture 1" descr="V:\SUBLOG\04 ASPOR\04.3 CAPACITACAO E REDES\GEMOGI\2. Comunicação\2.8 Logos\REDEBENS - Rede de Bens Móveis\REDEBENS-FINAL.JPG">
            <a:extLst>
              <a:ext uri="{FF2B5EF4-FFF2-40B4-BE49-F238E27FC236}">
                <a16:creationId xmlns="" xmlns:a16="http://schemas.microsoft.com/office/drawing/2014/main" id="{5B4F0BEE-0354-418F-B566-CF3C81B6D434}"/>
              </a:ext>
            </a:extLst>
          </p:cNvPr>
          <p:cNvPicPr>
            <a:picLocks noChangeAspect="1" noChangeArrowheads="1"/>
          </p:cNvPicPr>
          <p:nvPr/>
        </p:nvPicPr>
        <p:blipFill>
          <a:blip r:embed="rId7" cstate="print"/>
          <a:srcRect/>
          <a:stretch>
            <a:fillRect/>
          </a:stretch>
        </p:blipFill>
        <p:spPr bwMode="auto">
          <a:xfrm>
            <a:off x="899592" y="4221088"/>
            <a:ext cx="1316328" cy="921052"/>
          </a:xfrm>
          <a:prstGeom prst="rect">
            <a:avLst/>
          </a:prstGeom>
          <a:noFill/>
        </p:spPr>
      </p:pic>
      <p:pic>
        <p:nvPicPr>
          <p:cNvPr id="10" name="Picture 2" descr="V:\SUBLOG\04 ASPOR\04.3 CAPACITACAO E REDES\GEMOGI\2. Comunicação\2.8 Logos\REDELOG - Rede Logística\RedeLogistica_logotipo\png\RedeLogistica_logotipo.png">
            <a:extLst>
              <a:ext uri="{FF2B5EF4-FFF2-40B4-BE49-F238E27FC236}">
                <a16:creationId xmlns="" xmlns:a16="http://schemas.microsoft.com/office/drawing/2014/main" id="{0C44E1BC-5DB1-43F3-81FF-AF0E4DC9408C}"/>
              </a:ext>
            </a:extLst>
          </p:cNvPr>
          <p:cNvPicPr>
            <a:picLocks noChangeAspect="1" noChangeArrowheads="1"/>
          </p:cNvPicPr>
          <p:nvPr/>
        </p:nvPicPr>
        <p:blipFill>
          <a:blip r:embed="rId8" cstate="print"/>
          <a:srcRect/>
          <a:stretch>
            <a:fillRect/>
          </a:stretch>
        </p:blipFill>
        <p:spPr bwMode="auto">
          <a:xfrm>
            <a:off x="4139952" y="4221088"/>
            <a:ext cx="3217166" cy="884349"/>
          </a:xfrm>
          <a:prstGeom prst="rect">
            <a:avLst/>
          </a:prstGeom>
          <a:noFill/>
        </p:spPr>
      </p:pic>
      <p:pic>
        <p:nvPicPr>
          <p:cNvPr id="11" name="Picture 4" descr="V:\SUBLOG\04 ASPOR\04.3 CAPACITACAO E REDES\GEMOGI\2. Comunicação\2.8 Logos\REDESIGA - Rede de Gerenciadores do SIGA\marca_redesiga.png">
            <a:extLst>
              <a:ext uri="{FF2B5EF4-FFF2-40B4-BE49-F238E27FC236}">
                <a16:creationId xmlns="" xmlns:a16="http://schemas.microsoft.com/office/drawing/2014/main" id="{5099CADF-4C45-4E8F-8653-2CA50C9B1943}"/>
              </a:ext>
            </a:extLst>
          </p:cNvPr>
          <p:cNvPicPr>
            <a:picLocks noChangeAspect="1" noChangeArrowheads="1"/>
          </p:cNvPicPr>
          <p:nvPr/>
        </p:nvPicPr>
        <p:blipFill>
          <a:blip r:embed="rId9" cstate="print"/>
          <a:srcRect/>
          <a:stretch>
            <a:fillRect/>
          </a:stretch>
        </p:blipFill>
        <p:spPr bwMode="auto">
          <a:xfrm>
            <a:off x="3930206" y="1640000"/>
            <a:ext cx="3199136" cy="1010254"/>
          </a:xfrm>
          <a:prstGeom prst="rect">
            <a:avLst/>
          </a:prstGeom>
          <a:noFill/>
        </p:spPr>
      </p:pic>
      <p:sp>
        <p:nvSpPr>
          <p:cNvPr id="12" name="CaixaDeTexto 11">
            <a:extLst>
              <a:ext uri="{FF2B5EF4-FFF2-40B4-BE49-F238E27FC236}">
                <a16:creationId xmlns="" xmlns:a16="http://schemas.microsoft.com/office/drawing/2014/main" id="{F75387B9-7207-4853-9452-B99EF175550D}"/>
              </a:ext>
            </a:extLst>
          </p:cNvPr>
          <p:cNvSpPr txBox="1"/>
          <p:nvPr/>
        </p:nvSpPr>
        <p:spPr>
          <a:xfrm>
            <a:off x="107504" y="2652510"/>
            <a:ext cx="2792111" cy="338554"/>
          </a:xfrm>
          <a:prstGeom prst="rect">
            <a:avLst/>
          </a:prstGeom>
          <a:noFill/>
        </p:spPr>
        <p:txBody>
          <a:bodyPr wrap="square" rtlCol="0">
            <a:spAutoFit/>
          </a:bodyPr>
          <a:lstStyle/>
          <a:p>
            <a:pPr marL="0" lvl="1"/>
            <a:r>
              <a:rPr lang="pt-BR" sz="1600" dirty="0"/>
              <a:t>Decreto Estadual 43.692/12</a:t>
            </a:r>
          </a:p>
        </p:txBody>
      </p:sp>
      <p:sp>
        <p:nvSpPr>
          <p:cNvPr id="13" name="CaixaDeTexto 12">
            <a:extLst>
              <a:ext uri="{FF2B5EF4-FFF2-40B4-BE49-F238E27FC236}">
                <a16:creationId xmlns="" xmlns:a16="http://schemas.microsoft.com/office/drawing/2014/main" id="{29D718CF-87D5-4959-B6A6-AAD684FF5ADB}"/>
              </a:ext>
            </a:extLst>
          </p:cNvPr>
          <p:cNvSpPr txBox="1"/>
          <p:nvPr/>
        </p:nvSpPr>
        <p:spPr>
          <a:xfrm>
            <a:off x="4029017" y="2584224"/>
            <a:ext cx="2792111" cy="338554"/>
          </a:xfrm>
          <a:prstGeom prst="rect">
            <a:avLst/>
          </a:prstGeom>
          <a:noFill/>
        </p:spPr>
        <p:txBody>
          <a:bodyPr wrap="square" rtlCol="0">
            <a:spAutoFit/>
          </a:bodyPr>
          <a:lstStyle/>
          <a:p>
            <a:pPr marL="0" lvl="1"/>
            <a:r>
              <a:rPr lang="pt-BR" sz="1600" dirty="0"/>
              <a:t>Decreto Estadual 44.176/13</a:t>
            </a:r>
          </a:p>
        </p:txBody>
      </p:sp>
      <p:sp>
        <p:nvSpPr>
          <p:cNvPr id="14" name="CaixaDeTexto 13">
            <a:extLst>
              <a:ext uri="{FF2B5EF4-FFF2-40B4-BE49-F238E27FC236}">
                <a16:creationId xmlns="" xmlns:a16="http://schemas.microsoft.com/office/drawing/2014/main" id="{2254F9FF-D12A-49C9-9877-313B37DA0819}"/>
              </a:ext>
            </a:extLst>
          </p:cNvPr>
          <p:cNvSpPr txBox="1"/>
          <p:nvPr/>
        </p:nvSpPr>
        <p:spPr>
          <a:xfrm>
            <a:off x="1475656" y="3878291"/>
            <a:ext cx="2792111" cy="338554"/>
          </a:xfrm>
          <a:prstGeom prst="rect">
            <a:avLst/>
          </a:prstGeom>
          <a:noFill/>
        </p:spPr>
        <p:txBody>
          <a:bodyPr wrap="square" rtlCol="0">
            <a:spAutoFit/>
          </a:bodyPr>
          <a:lstStyle/>
          <a:p>
            <a:pPr marL="0" lvl="1"/>
            <a:r>
              <a:rPr lang="pt-BR" sz="1600" dirty="0"/>
              <a:t>Decreto Estadual 44.500/13</a:t>
            </a:r>
          </a:p>
        </p:txBody>
      </p:sp>
      <p:sp>
        <p:nvSpPr>
          <p:cNvPr id="15" name="CaixaDeTexto 14">
            <a:extLst>
              <a:ext uri="{FF2B5EF4-FFF2-40B4-BE49-F238E27FC236}">
                <a16:creationId xmlns="" xmlns:a16="http://schemas.microsoft.com/office/drawing/2014/main" id="{203FE446-F6D8-4D07-BB94-0E335F6936BE}"/>
              </a:ext>
            </a:extLst>
          </p:cNvPr>
          <p:cNvSpPr txBox="1"/>
          <p:nvPr/>
        </p:nvSpPr>
        <p:spPr>
          <a:xfrm>
            <a:off x="6401970" y="3879955"/>
            <a:ext cx="2792111" cy="338554"/>
          </a:xfrm>
          <a:prstGeom prst="rect">
            <a:avLst/>
          </a:prstGeom>
          <a:noFill/>
        </p:spPr>
        <p:txBody>
          <a:bodyPr wrap="square" rtlCol="0">
            <a:spAutoFit/>
          </a:bodyPr>
          <a:lstStyle/>
          <a:p>
            <a:pPr marL="0" lvl="1"/>
            <a:r>
              <a:rPr lang="pt-BR" sz="1600" dirty="0"/>
              <a:t>Decreto Estadual 44.501/13</a:t>
            </a:r>
          </a:p>
        </p:txBody>
      </p:sp>
      <p:sp>
        <p:nvSpPr>
          <p:cNvPr id="16" name="CaixaDeTexto 15">
            <a:extLst>
              <a:ext uri="{FF2B5EF4-FFF2-40B4-BE49-F238E27FC236}">
                <a16:creationId xmlns="" xmlns:a16="http://schemas.microsoft.com/office/drawing/2014/main" id="{A2561509-32C4-49E1-A0C8-BE0A44B2CB9F}"/>
              </a:ext>
            </a:extLst>
          </p:cNvPr>
          <p:cNvSpPr txBox="1"/>
          <p:nvPr/>
        </p:nvSpPr>
        <p:spPr>
          <a:xfrm>
            <a:off x="395536" y="5135415"/>
            <a:ext cx="2792111" cy="338554"/>
          </a:xfrm>
          <a:prstGeom prst="rect">
            <a:avLst/>
          </a:prstGeom>
          <a:noFill/>
        </p:spPr>
        <p:txBody>
          <a:bodyPr wrap="square" rtlCol="0">
            <a:spAutoFit/>
          </a:bodyPr>
          <a:lstStyle/>
          <a:p>
            <a:pPr marL="0" lvl="1"/>
            <a:r>
              <a:rPr lang="pt-BR" sz="1600" dirty="0"/>
              <a:t>Decreto Estadual 45.171/15</a:t>
            </a:r>
          </a:p>
        </p:txBody>
      </p:sp>
      <p:sp>
        <p:nvSpPr>
          <p:cNvPr id="17" name="CaixaDeTexto 16">
            <a:extLst>
              <a:ext uri="{FF2B5EF4-FFF2-40B4-BE49-F238E27FC236}">
                <a16:creationId xmlns="" xmlns:a16="http://schemas.microsoft.com/office/drawing/2014/main" id="{2738C574-9281-4FDE-9A72-A78781C62C3B}"/>
              </a:ext>
            </a:extLst>
          </p:cNvPr>
          <p:cNvSpPr txBox="1"/>
          <p:nvPr/>
        </p:nvSpPr>
        <p:spPr>
          <a:xfrm>
            <a:off x="4067944" y="4952018"/>
            <a:ext cx="2792111" cy="338554"/>
          </a:xfrm>
          <a:prstGeom prst="rect">
            <a:avLst/>
          </a:prstGeom>
          <a:noFill/>
        </p:spPr>
        <p:txBody>
          <a:bodyPr wrap="square" rtlCol="0">
            <a:spAutoFit/>
          </a:bodyPr>
          <a:lstStyle/>
          <a:p>
            <a:pPr marL="0" lvl="1"/>
            <a:r>
              <a:rPr lang="pt-BR" sz="1600" dirty="0"/>
              <a:t>Decreto Estadual 46.050/17</a:t>
            </a:r>
          </a:p>
        </p:txBody>
      </p:sp>
      <p:pic>
        <p:nvPicPr>
          <p:cNvPr id="18" name="Imagem 17">
            <a:extLst>
              <a:ext uri="{FF2B5EF4-FFF2-40B4-BE49-F238E27FC236}">
                <a16:creationId xmlns="" xmlns:a16="http://schemas.microsoft.com/office/drawing/2014/main" id="{01448884-E78D-40A3-9BB6-A5D97A937F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0931" y="2946487"/>
            <a:ext cx="3540761" cy="1103425"/>
          </a:xfrm>
          <a:prstGeom prst="rect">
            <a:avLst/>
          </a:prstGeom>
        </p:spPr>
      </p:pic>
      <p:pic>
        <p:nvPicPr>
          <p:cNvPr id="19" name="Imagem 18">
            <a:extLst>
              <a:ext uri="{FF2B5EF4-FFF2-40B4-BE49-F238E27FC236}">
                <a16:creationId xmlns="" xmlns:a16="http://schemas.microsoft.com/office/drawing/2014/main" id="{0A4600A7-620B-4EE0-B609-830D2E6B66A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552" y="3177244"/>
            <a:ext cx="4053180" cy="776141"/>
          </a:xfrm>
          <a:prstGeom prst="rect">
            <a:avLst/>
          </a:prstGeom>
        </p:spPr>
      </p:pic>
    </p:spTree>
    <p:extLst>
      <p:ext uri="{BB962C8B-B14F-4D97-AF65-F5344CB8AC3E}">
        <p14:creationId xmlns:p14="http://schemas.microsoft.com/office/powerpoint/2010/main" val="342698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Planilha de Saneamento de Preços</a:t>
            </a:r>
          </a:p>
        </p:txBody>
      </p:sp>
      <p:pic>
        <p:nvPicPr>
          <p:cNvPr id="10" name="Imagem 9">
            <a:extLst>
              <a:ext uri="{FF2B5EF4-FFF2-40B4-BE49-F238E27FC236}">
                <a16:creationId xmlns="" xmlns:a16="http://schemas.microsoft.com/office/drawing/2014/main" id="{CB750C35-235A-466E-BA8E-75A8342FE175}"/>
              </a:ext>
            </a:extLst>
          </p:cNvPr>
          <p:cNvPicPr/>
          <p:nvPr/>
        </p:nvPicPr>
        <p:blipFill>
          <a:blip r:embed="rId6">
            <a:extLst>
              <a:ext uri="{28A0092B-C50C-407E-A947-70E740481C1C}">
                <a14:useLocalDpi xmlns:a14="http://schemas.microsoft.com/office/drawing/2010/main" val="0"/>
              </a:ext>
            </a:extLst>
          </a:blip>
          <a:stretch>
            <a:fillRect/>
          </a:stretch>
        </p:blipFill>
        <p:spPr>
          <a:xfrm>
            <a:off x="683568" y="1412776"/>
            <a:ext cx="7632848" cy="3816424"/>
          </a:xfrm>
          <a:prstGeom prst="rect">
            <a:avLst/>
          </a:prstGeom>
          <a:ln w="28575">
            <a:solidFill>
              <a:schemeClr val="tx2">
                <a:lumMod val="75000"/>
              </a:schemeClr>
            </a:solidFill>
          </a:ln>
        </p:spPr>
      </p:pic>
      <p:sp>
        <p:nvSpPr>
          <p:cNvPr id="13" name="Seta: para a Esquerda 12">
            <a:extLst>
              <a:ext uri="{FF2B5EF4-FFF2-40B4-BE49-F238E27FC236}">
                <a16:creationId xmlns="" xmlns:a16="http://schemas.microsoft.com/office/drawing/2014/main" id="{D4ED304C-A3F2-43C9-A759-B7AFE10B993C}"/>
              </a:ext>
            </a:extLst>
          </p:cNvPr>
          <p:cNvSpPr/>
          <p:nvPr/>
        </p:nvSpPr>
        <p:spPr>
          <a:xfrm rot="18873125">
            <a:off x="6725055" y="2260002"/>
            <a:ext cx="864096" cy="13962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563696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Planilha de Saneamento de Preços</a:t>
            </a:r>
          </a:p>
        </p:txBody>
      </p:sp>
      <p:pic>
        <p:nvPicPr>
          <p:cNvPr id="8" name="Imagem 7">
            <a:extLst>
              <a:ext uri="{FF2B5EF4-FFF2-40B4-BE49-F238E27FC236}">
                <a16:creationId xmlns="" xmlns:a16="http://schemas.microsoft.com/office/drawing/2014/main" id="{CE2D3CB8-34A4-4292-A949-91413517FD89}"/>
              </a:ext>
            </a:extLst>
          </p:cNvPr>
          <p:cNvPicPr/>
          <p:nvPr/>
        </p:nvPicPr>
        <p:blipFill>
          <a:blip r:embed="rId6">
            <a:extLst>
              <a:ext uri="{28A0092B-C50C-407E-A947-70E740481C1C}">
                <a14:useLocalDpi xmlns:a14="http://schemas.microsoft.com/office/drawing/2010/main" val="0"/>
              </a:ext>
            </a:extLst>
          </a:blip>
          <a:stretch>
            <a:fillRect/>
          </a:stretch>
        </p:blipFill>
        <p:spPr>
          <a:xfrm>
            <a:off x="683568" y="1412776"/>
            <a:ext cx="7704856" cy="3672408"/>
          </a:xfrm>
          <a:prstGeom prst="rect">
            <a:avLst/>
          </a:prstGeom>
          <a:ln w="28575">
            <a:solidFill>
              <a:schemeClr val="tx2">
                <a:lumMod val="75000"/>
              </a:schemeClr>
            </a:solidFill>
          </a:ln>
        </p:spPr>
      </p:pic>
    </p:spTree>
    <p:extLst>
      <p:ext uri="{BB962C8B-B14F-4D97-AF65-F5344CB8AC3E}">
        <p14:creationId xmlns:p14="http://schemas.microsoft.com/office/powerpoint/2010/main" val="5622852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Quadro Resumo</a:t>
            </a:r>
          </a:p>
        </p:txBody>
      </p:sp>
      <p:graphicFrame>
        <p:nvGraphicFramePr>
          <p:cNvPr id="8" name="Objeto 7">
            <a:extLst>
              <a:ext uri="{FF2B5EF4-FFF2-40B4-BE49-F238E27FC236}">
                <a16:creationId xmlns="" xmlns:a16="http://schemas.microsoft.com/office/drawing/2014/main" id="{54B6F6D6-6A8F-4CC2-B127-57602EC2F9F1}"/>
              </a:ext>
            </a:extLst>
          </p:cNvPr>
          <p:cNvGraphicFramePr>
            <a:graphicFrameLocks noChangeAspect="1"/>
          </p:cNvGraphicFramePr>
          <p:nvPr>
            <p:extLst>
              <p:ext uri="{D42A27DB-BD31-4B8C-83A1-F6EECF244321}">
                <p14:modId xmlns:p14="http://schemas.microsoft.com/office/powerpoint/2010/main" val="290409054"/>
              </p:ext>
            </p:extLst>
          </p:nvPr>
        </p:nvGraphicFramePr>
        <p:xfrm>
          <a:off x="595313" y="1700808"/>
          <a:ext cx="7954962" cy="2971800"/>
        </p:xfrm>
        <a:graphic>
          <a:graphicData uri="http://schemas.openxmlformats.org/presentationml/2006/ole">
            <mc:AlternateContent xmlns:mc="http://schemas.openxmlformats.org/markup-compatibility/2006">
              <mc:Choice xmlns:v="urn:schemas-microsoft-com:vml" Requires="v">
                <p:oleObj spid="_x0000_s1029" name="Worksheet" r:id="rId8" imgW="7955244" imgH="2971747" progId="Excel.Sheet.12">
                  <p:embed/>
                </p:oleObj>
              </mc:Choice>
              <mc:Fallback>
                <p:oleObj name="Worksheet" r:id="rId8" imgW="7955244" imgH="2971747" progId="Excel.Sheet.12">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313" y="1700808"/>
                        <a:ext cx="7954962" cy="2971800"/>
                      </a:xfrm>
                      <a:prstGeom prst="rect">
                        <a:avLst/>
                      </a:prstGeom>
                      <a:noFill/>
                      <a:ln w="28575">
                        <a:solidFill>
                          <a:srgbClr val="17375E"/>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57059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Caráter Sigiloso</a:t>
            </a:r>
          </a:p>
        </p:txBody>
      </p:sp>
      <p:sp>
        <p:nvSpPr>
          <p:cNvPr id="10" name="CaixaDeTexto 9">
            <a:extLst>
              <a:ext uri="{FF2B5EF4-FFF2-40B4-BE49-F238E27FC236}">
                <a16:creationId xmlns="" xmlns:a16="http://schemas.microsoft.com/office/drawing/2014/main" id="{E8273905-61E4-4CA6-82F2-15ED201771D8}"/>
              </a:ext>
            </a:extLst>
          </p:cNvPr>
          <p:cNvSpPr txBox="1"/>
          <p:nvPr/>
        </p:nvSpPr>
        <p:spPr>
          <a:xfrm>
            <a:off x="323528" y="1124744"/>
            <a:ext cx="8424936" cy="3847207"/>
          </a:xfrm>
          <a:prstGeom prst="rect">
            <a:avLst/>
          </a:prstGeom>
          <a:noFill/>
        </p:spPr>
        <p:txBody>
          <a:bodyPr wrap="square">
            <a:spAutoFit/>
          </a:bodyPr>
          <a:lstStyle/>
          <a:p>
            <a:pPr algn="just"/>
            <a:r>
              <a:rPr lang="pt-BR" sz="2400" b="1" i="0" u="none" strike="noStrike" baseline="0" dirty="0">
                <a:solidFill>
                  <a:schemeClr val="tx2">
                    <a:lumMod val="75000"/>
                  </a:schemeClr>
                </a:solidFill>
                <a:latin typeface="Calibri Light" panose="020F0302020204030204" pitchFamily="34" charset="0"/>
              </a:rPr>
              <a:t>Art. 24 da NLLC</a:t>
            </a:r>
          </a:p>
          <a:p>
            <a:pPr algn="just"/>
            <a:endParaRPr lang="pt-BR" sz="2000" b="0" i="0" u="none" strike="noStrike" baseline="0" dirty="0">
              <a:solidFill>
                <a:schemeClr val="tx2">
                  <a:lumMod val="75000"/>
                </a:schemeClr>
              </a:solidFill>
              <a:latin typeface="Calibri Light" panose="020F0302020204030204" pitchFamily="34" charset="0"/>
            </a:endParaRPr>
          </a:p>
          <a:p>
            <a:pPr algn="r"/>
            <a:r>
              <a:rPr lang="pt-BR" sz="2000" b="0" i="1" u="none" strike="noStrike" baseline="0" dirty="0">
                <a:solidFill>
                  <a:schemeClr val="tx2">
                    <a:lumMod val="75000"/>
                  </a:schemeClr>
                </a:solidFill>
                <a:latin typeface="Calibri Light" panose="020F0302020204030204" pitchFamily="34" charset="0"/>
              </a:rPr>
              <a:t>“Art. 24. Desde que justificado, o orçamento estimado da contratação poderá ter caráter sigiloso, sem prejuízo da divulgação do detalhamento dos quantitativos e das demais informações necessárias para a elaboração das propostas.”</a:t>
            </a:r>
          </a:p>
          <a:p>
            <a:pPr marL="342900" indent="-342900" algn="just">
              <a:buFont typeface="Wingdings" panose="05000000000000000000" pitchFamily="2" charset="2"/>
              <a:buChar char="Ø"/>
            </a:pPr>
            <a:r>
              <a:rPr lang="pt-BR" sz="2000" b="1" dirty="0">
                <a:solidFill>
                  <a:schemeClr val="tx2">
                    <a:lumMod val="75000"/>
                  </a:schemeClr>
                </a:solidFill>
                <a:latin typeface="Calibri Light" panose="020F0302020204030204" pitchFamily="34" charset="0"/>
              </a:rPr>
              <a:t>Justificativa</a:t>
            </a:r>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Garantir o máximo de competição possível; </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Evitar a formação de cartéis ou a materialização de propostas mais caras para a Administração, já tendo os concorrentes ciência de seu preço de reserva;</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Diretriz seguida pela Organização para a Cooperação e Desenvolvimento Econômico (OCDE): boa prática nas contratações públicas para evitar conluio.</a:t>
            </a:r>
          </a:p>
          <a:p>
            <a:pPr algn="just"/>
            <a:r>
              <a:rPr lang="pt-BR" sz="2000" dirty="0">
                <a:solidFill>
                  <a:schemeClr val="tx2">
                    <a:lumMod val="75000"/>
                  </a:schemeClr>
                </a:solidFill>
                <a:latin typeface="Calibri Light" panose="020F0302020204030204" pitchFamily="34" charset="0"/>
              </a:rPr>
              <a:t> </a:t>
            </a:r>
          </a:p>
        </p:txBody>
      </p:sp>
    </p:spTree>
    <p:extLst>
      <p:ext uri="{BB962C8B-B14F-4D97-AF65-F5344CB8AC3E}">
        <p14:creationId xmlns:p14="http://schemas.microsoft.com/office/powerpoint/2010/main" val="25088047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5" name="Diagrama 4">
            <a:extLst>
              <a:ext uri="{FF2B5EF4-FFF2-40B4-BE49-F238E27FC236}">
                <a16:creationId xmlns="" xmlns:a16="http://schemas.microsoft.com/office/drawing/2014/main" id="{5D99DB9C-6F0A-4308-A0FB-D01CB2526C7C}"/>
              </a:ext>
            </a:extLst>
          </p:cNvPr>
          <p:cNvGraphicFramePr/>
          <p:nvPr>
            <p:extLst>
              <p:ext uri="{D42A27DB-BD31-4B8C-83A1-F6EECF244321}">
                <p14:modId xmlns:p14="http://schemas.microsoft.com/office/powerpoint/2010/main" val="880127073"/>
              </p:ext>
            </p:extLst>
          </p:nvPr>
        </p:nvGraphicFramePr>
        <p:xfrm>
          <a:off x="1043608" y="764704"/>
          <a:ext cx="7272808" cy="39749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496272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a:t>
            </a:r>
          </a:p>
        </p:txBody>
      </p:sp>
      <p:sp>
        <p:nvSpPr>
          <p:cNvPr id="10" name="CaixaDeTexto 9">
            <a:extLst>
              <a:ext uri="{FF2B5EF4-FFF2-40B4-BE49-F238E27FC236}">
                <a16:creationId xmlns="" xmlns:a16="http://schemas.microsoft.com/office/drawing/2014/main" id="{E8273905-61E4-4CA6-82F2-15ED201771D8}"/>
              </a:ext>
            </a:extLst>
          </p:cNvPr>
          <p:cNvSpPr txBox="1"/>
          <p:nvPr/>
        </p:nvSpPr>
        <p:spPr>
          <a:xfrm>
            <a:off x="611560" y="1124744"/>
            <a:ext cx="7776864" cy="4339650"/>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Padronização</a:t>
            </a:r>
            <a:endParaRPr lang="pt-BR" sz="1800" b="0" i="0" u="none" strike="noStrike" baseline="0"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sz="1800" b="0" i="0" u="none" strike="noStrike" baseline="0" dirty="0">
                <a:solidFill>
                  <a:schemeClr val="tx2">
                    <a:lumMod val="75000"/>
                  </a:schemeClr>
                </a:solidFill>
                <a:latin typeface="Calibri Light" panose="020F0302020204030204" pitchFamily="34" charset="0"/>
              </a:rPr>
              <a:t>Art. 19, inciso IV da NLLC: estabelece que os órgãos da Administração com competências regulamentares relativas às atividades de licitações e </a:t>
            </a:r>
            <a:r>
              <a:rPr lang="pt-BR" b="0" i="0" u="none" strike="noStrike" baseline="0" dirty="0">
                <a:solidFill>
                  <a:schemeClr val="tx2">
                    <a:lumMod val="75000"/>
                  </a:schemeClr>
                </a:solidFill>
                <a:latin typeface="Calibri Light" panose="020F0302020204030204" pitchFamily="34" charset="0"/>
              </a:rPr>
              <a:t>contratos deverão instituir, com auxílio dos órgãos de assessoramento jurídico e de controle interno, modelos de minutas de editais, de termos de referência, de contratos padronizados e de outros documentos. </a:t>
            </a:r>
          </a:p>
          <a:p>
            <a:pPr algn="just"/>
            <a:endParaRPr lang="pt-BR" b="0" i="0" u="none" strike="noStrike" baseline="0"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Art. 25, parágrafo 1º da NLLC: adoção de  minutas padronizadas de edital e de contrato com cláusulas uniformes</a:t>
            </a:r>
          </a:p>
          <a:p>
            <a:pPr marL="285750" indent="-285750" algn="just">
              <a:buFont typeface="Arial" panose="020B0604020202020204" pitchFamily="34" charset="0"/>
              <a:buChar char="•"/>
            </a:pPr>
            <a:endParaRPr lang="pt-BR"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Art. 30 do Decreto Estadual nº 46.642/2019: estabelece que deverão ser adotadas as minutas padronizadas de edital e de contrato aprovadas pela Procuradoria Geral do Estado do Rio de Janeiro.*</a:t>
            </a:r>
          </a:p>
          <a:p>
            <a:pPr algn="r"/>
            <a:r>
              <a:rPr lang="pt-BR" b="1" dirty="0">
                <a:solidFill>
                  <a:schemeClr val="tx2">
                    <a:lumMod val="75000"/>
                  </a:schemeClr>
                </a:solidFill>
                <a:latin typeface="Calibri Light" panose="020F0302020204030204" pitchFamily="34" charset="0"/>
              </a:rPr>
              <a:t>*Minutas-Padrão da PGE-RJ </a:t>
            </a:r>
          </a:p>
          <a:p>
            <a:pPr algn="r"/>
            <a:r>
              <a:rPr lang="pt-BR" b="1" dirty="0">
                <a:solidFill>
                  <a:schemeClr val="tx2">
                    <a:lumMod val="75000"/>
                  </a:schemeClr>
                </a:solidFill>
                <a:latin typeface="Calibri Light" panose="020F0302020204030204" pitchFamily="34" charset="0"/>
              </a:rPr>
              <a:t>https://pge.rj.gov.br/entendimentos/minutas-padrao</a:t>
            </a:r>
          </a:p>
        </p:txBody>
      </p:sp>
    </p:spTree>
    <p:extLst>
      <p:ext uri="{BB962C8B-B14F-4D97-AF65-F5344CB8AC3E}">
        <p14:creationId xmlns:p14="http://schemas.microsoft.com/office/powerpoint/2010/main" val="233190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a:t>
            </a:r>
          </a:p>
        </p:txBody>
      </p:sp>
      <p:sp>
        <p:nvSpPr>
          <p:cNvPr id="10" name="CaixaDeTexto 9">
            <a:extLst>
              <a:ext uri="{FF2B5EF4-FFF2-40B4-BE49-F238E27FC236}">
                <a16:creationId xmlns="" xmlns:a16="http://schemas.microsoft.com/office/drawing/2014/main" id="{E8273905-61E4-4CA6-82F2-15ED201771D8}"/>
              </a:ext>
            </a:extLst>
          </p:cNvPr>
          <p:cNvSpPr txBox="1"/>
          <p:nvPr/>
        </p:nvSpPr>
        <p:spPr>
          <a:xfrm>
            <a:off x="395536" y="1196752"/>
            <a:ext cx="8352928" cy="4247317"/>
          </a:xfrm>
          <a:prstGeom prst="rect">
            <a:avLst/>
          </a:prstGeom>
          <a:noFill/>
        </p:spPr>
        <p:txBody>
          <a:bodyPr wrap="square">
            <a:spAutoFit/>
          </a:bodyPr>
          <a:lstStyle/>
          <a:p>
            <a:pPr indent="-285750" algn="just" fontAlgn="ctr">
              <a:buFont typeface="Wingdings" panose="05000000000000000000" pitchFamily="2" charset="2"/>
              <a:buChar char="ü"/>
            </a:pPr>
            <a:r>
              <a:rPr lang="pt-BR" b="0" i="0" dirty="0">
                <a:solidFill>
                  <a:schemeClr val="tx2">
                    <a:lumMod val="75000"/>
                  </a:schemeClr>
                </a:solidFill>
                <a:effectLst/>
                <a:latin typeface="Calibri Light" panose="020F0302020204030204" pitchFamily="34" charset="0"/>
              </a:rPr>
              <a:t>objeto da contratação;</a:t>
            </a:r>
          </a:p>
          <a:p>
            <a:pPr indent="-285750" algn="just" fontAlgn="ctr">
              <a:buFont typeface="Wingdings" panose="05000000000000000000" pitchFamily="2" charset="2"/>
              <a:buChar char="ü"/>
            </a:pPr>
            <a:r>
              <a:rPr lang="pt-BR" dirty="0">
                <a:solidFill>
                  <a:schemeClr val="tx2">
                    <a:lumMod val="75000"/>
                  </a:schemeClr>
                </a:solidFill>
                <a:latin typeface="Calibri Light" panose="020F0302020204030204" pitchFamily="34" charset="0"/>
              </a:rPr>
              <a:t>preço de referência e orçamento estimado da contratação;</a:t>
            </a:r>
          </a:p>
          <a:p>
            <a:pPr indent="-285750" algn="just" fontAlgn="ctr">
              <a:buFont typeface="Wingdings" panose="05000000000000000000" pitchFamily="2" charset="2"/>
              <a:buChar char="ü"/>
            </a:pPr>
            <a:r>
              <a:rPr lang="pt-BR" dirty="0">
                <a:solidFill>
                  <a:schemeClr val="tx2">
                    <a:lumMod val="75000"/>
                  </a:schemeClr>
                </a:solidFill>
                <a:latin typeface="Calibri Light" panose="020F0302020204030204" pitchFamily="34" charset="0"/>
              </a:rPr>
              <a:t>a modalidade de licitação, o critério de julgamento, o modo de disputa; </a:t>
            </a:r>
          </a:p>
          <a:p>
            <a:pPr indent="-285750" algn="just" fontAlgn="ctr">
              <a:buFont typeface="Wingdings" panose="05000000000000000000" pitchFamily="2" charset="2"/>
              <a:buChar char="ü"/>
            </a:pPr>
            <a:r>
              <a:rPr lang="pt-BR" dirty="0">
                <a:solidFill>
                  <a:schemeClr val="tx2">
                    <a:lumMod val="75000"/>
                  </a:schemeClr>
                </a:solidFill>
                <a:latin typeface="Calibri Light" panose="020F0302020204030204" pitchFamily="34" charset="0"/>
              </a:rPr>
              <a:t>condições para participação na licitação</a:t>
            </a:r>
            <a:r>
              <a:rPr lang="pt-BR" b="0" i="0" dirty="0">
                <a:solidFill>
                  <a:schemeClr val="tx2">
                    <a:lumMod val="75000"/>
                  </a:schemeClr>
                </a:solidFill>
                <a:effectLst/>
                <a:latin typeface="Calibri Light" panose="020F0302020204030204" pitchFamily="34" charset="0"/>
              </a:rPr>
              <a:t>;</a:t>
            </a:r>
          </a:p>
          <a:p>
            <a:pPr indent="-285750" algn="just" fontAlgn="ctr">
              <a:buFont typeface="Wingdings" panose="05000000000000000000" pitchFamily="2" charset="2"/>
              <a:buChar char="ü"/>
            </a:pPr>
            <a:r>
              <a:rPr lang="pt-BR" b="0" i="0" dirty="0">
                <a:solidFill>
                  <a:schemeClr val="tx2">
                    <a:lumMod val="75000"/>
                  </a:schemeClr>
                </a:solidFill>
                <a:effectLst/>
                <a:latin typeface="Calibri Light" panose="020F0302020204030204" pitchFamily="34" charset="0"/>
              </a:rPr>
              <a:t>procedimentos para credenciamento na sessão pública;</a:t>
            </a:r>
          </a:p>
          <a:p>
            <a:pPr indent="-285750" algn="just" fontAlgn="ctr">
              <a:buFont typeface="Wingdings" panose="05000000000000000000" pitchFamily="2" charset="2"/>
              <a:buChar char="ü"/>
            </a:pPr>
            <a:r>
              <a:rPr lang="pt-BR" b="0" i="0" dirty="0">
                <a:solidFill>
                  <a:schemeClr val="tx2">
                    <a:lumMod val="75000"/>
                  </a:schemeClr>
                </a:solidFill>
                <a:effectLst/>
                <a:latin typeface="Calibri Light" panose="020F0302020204030204" pitchFamily="34" charset="0"/>
              </a:rPr>
              <a:t>requisitos de apresentação da proposta de preços e dos documentos de habilitação;</a:t>
            </a:r>
          </a:p>
          <a:p>
            <a:pPr indent="-285750" algn="just" fontAlgn="ctr">
              <a:buFont typeface="Wingdings" panose="05000000000000000000" pitchFamily="2" charset="2"/>
              <a:buChar char="ü"/>
            </a:pPr>
            <a:r>
              <a:rPr lang="pt-BR" b="0" i="0" dirty="0">
                <a:solidFill>
                  <a:schemeClr val="tx2">
                    <a:lumMod val="75000"/>
                  </a:schemeClr>
                </a:solidFill>
                <a:effectLst/>
                <a:latin typeface="Calibri Light" panose="020F0302020204030204" pitchFamily="34" charset="0"/>
              </a:rPr>
              <a:t>procedimentos para apresentação das propostas;</a:t>
            </a:r>
          </a:p>
          <a:p>
            <a:pPr indent="-285750" algn="just" fontAlgn="ctr">
              <a:buFont typeface="Wingdings" panose="05000000000000000000" pitchFamily="2" charset="2"/>
              <a:buChar char="ü"/>
            </a:pPr>
            <a:r>
              <a:rPr lang="pt-BR" b="0" i="0" dirty="0">
                <a:solidFill>
                  <a:schemeClr val="tx2">
                    <a:lumMod val="75000"/>
                  </a:schemeClr>
                </a:solidFill>
                <a:effectLst/>
                <a:latin typeface="Calibri Light" panose="020F0302020204030204" pitchFamily="34" charset="0"/>
              </a:rPr>
              <a:t>critérios e procedimentos de julgamento das propostas;</a:t>
            </a:r>
          </a:p>
          <a:p>
            <a:pPr indent="-285750" algn="just" fontAlgn="ctr">
              <a:buFont typeface="Wingdings" panose="05000000000000000000" pitchFamily="2" charset="2"/>
              <a:buChar char="ü"/>
            </a:pPr>
            <a:r>
              <a:rPr lang="pt-BR" b="0" i="0" dirty="0">
                <a:solidFill>
                  <a:schemeClr val="tx2">
                    <a:lumMod val="75000"/>
                  </a:schemeClr>
                </a:solidFill>
                <a:effectLst/>
                <a:latin typeface="Calibri Light" panose="020F0302020204030204" pitchFamily="34" charset="0"/>
              </a:rPr>
              <a:t>requisitos de habilitação do licitante;</a:t>
            </a:r>
          </a:p>
          <a:p>
            <a:pPr indent="-285750" algn="just" fontAlgn="ctr">
              <a:buFont typeface="Wingdings" panose="05000000000000000000" pitchFamily="2" charset="2"/>
              <a:buChar char="ü"/>
            </a:pPr>
            <a:r>
              <a:rPr lang="pt-BR" b="0" i="0" dirty="0">
                <a:solidFill>
                  <a:schemeClr val="tx2">
                    <a:lumMod val="75000"/>
                  </a:schemeClr>
                </a:solidFill>
                <a:effectLst/>
                <a:latin typeface="Calibri Light" panose="020F0302020204030204" pitchFamily="34" charset="0"/>
              </a:rPr>
              <a:t>procedimentos e critérios para interposição de recursos e para aplicação de sanções administrativas; </a:t>
            </a:r>
            <a:endParaRPr lang="pt-BR" dirty="0">
              <a:solidFill>
                <a:schemeClr val="tx2">
                  <a:lumMod val="75000"/>
                </a:schemeClr>
              </a:solidFill>
              <a:latin typeface="Calibri Light" panose="020F0302020204030204" pitchFamily="34" charset="0"/>
            </a:endParaRPr>
          </a:p>
          <a:p>
            <a:pPr indent="-285750" algn="just" fontAlgn="ctr">
              <a:buFont typeface="Wingdings" panose="05000000000000000000" pitchFamily="2" charset="2"/>
              <a:buChar char="ü"/>
            </a:pPr>
            <a:r>
              <a:rPr lang="pt-BR" dirty="0">
                <a:solidFill>
                  <a:schemeClr val="tx2">
                    <a:lumMod val="75000"/>
                  </a:schemeClr>
                </a:solidFill>
                <a:latin typeface="Calibri Light" panose="020F0302020204030204" pitchFamily="34" charset="0"/>
              </a:rPr>
              <a:t>Regras de fiscalização e gestão do contrato, entrega do objeto e condições de pagamento;</a:t>
            </a:r>
          </a:p>
          <a:p>
            <a:pPr indent="-285750" algn="just" fontAlgn="ctr">
              <a:buFont typeface="Wingdings" panose="05000000000000000000" pitchFamily="2" charset="2"/>
              <a:buChar char="ü"/>
            </a:pPr>
            <a:r>
              <a:rPr lang="pt-BR" dirty="0">
                <a:solidFill>
                  <a:schemeClr val="tx2">
                    <a:lumMod val="75000"/>
                  </a:schemeClr>
                </a:solidFill>
                <a:latin typeface="Calibri Light" panose="020F0302020204030204" pitchFamily="34" charset="0"/>
              </a:rPr>
              <a:t>í</a:t>
            </a:r>
            <a:r>
              <a:rPr lang="pt-BR" sz="1800" b="0" i="0" u="none" strike="noStrike" baseline="0" dirty="0">
                <a:solidFill>
                  <a:schemeClr val="tx2">
                    <a:lumMod val="75000"/>
                  </a:schemeClr>
                </a:solidFill>
                <a:latin typeface="Calibri Light" panose="020F0302020204030204" pitchFamily="34" charset="0"/>
              </a:rPr>
              <a:t>ndice de reajustamento de preço, independentemente do prazo de duração do contrato (recomposição dos preços </a:t>
            </a:r>
            <a:endParaRPr lang="pt-BR"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563360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Previsíveis</a:t>
            </a:r>
          </a:p>
        </p:txBody>
      </p:sp>
      <p:sp>
        <p:nvSpPr>
          <p:cNvPr id="8" name="CaixaDeTexto 7">
            <a:extLst>
              <a:ext uri="{FF2B5EF4-FFF2-40B4-BE49-F238E27FC236}">
                <a16:creationId xmlns="" xmlns:a16="http://schemas.microsoft.com/office/drawing/2014/main" id="{C065A3F6-BEE4-4E62-8F36-AA5D438DC20C}"/>
              </a:ext>
            </a:extLst>
          </p:cNvPr>
          <p:cNvSpPr txBox="1"/>
          <p:nvPr/>
        </p:nvSpPr>
        <p:spPr>
          <a:xfrm>
            <a:off x="539552" y="1463873"/>
            <a:ext cx="7992888" cy="3693319"/>
          </a:xfrm>
          <a:prstGeom prst="rect">
            <a:avLst/>
          </a:prstGeom>
          <a:noFill/>
        </p:spPr>
        <p:txBody>
          <a:bodyPr wrap="square">
            <a:spAutoFit/>
          </a:bodyPr>
          <a:lstStyle/>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A Administração Pública </a:t>
            </a:r>
            <a:r>
              <a:rPr lang="pt-BR" sz="1800" b="0" i="0" u="none" strike="noStrike" baseline="0" dirty="0">
                <a:solidFill>
                  <a:schemeClr val="tx2">
                    <a:lumMod val="75000"/>
                  </a:schemeClr>
                </a:solidFill>
                <a:latin typeface="Calibri Light" panose="020F0302020204030204" pitchFamily="34" charset="0"/>
              </a:rPr>
              <a:t>realizar análise e avaliação prévia da conformidade da proposta, mediante homologação de amostras, exame de conformidade e prova de conceito, entre outros testes de interesse, de modo a comprovar sua aderência às especificações definidas no Termo de Referência ou no Projeto </a:t>
            </a:r>
            <a:r>
              <a:rPr lang="pt-BR" dirty="0">
                <a:solidFill>
                  <a:schemeClr val="tx2">
                    <a:lumMod val="75000"/>
                  </a:schemeClr>
                </a:solidFill>
                <a:latin typeface="Calibri Light" panose="020F0302020204030204" pitchFamily="34" charset="0"/>
              </a:rPr>
              <a:t>B</a:t>
            </a:r>
            <a:r>
              <a:rPr lang="pt-BR" sz="1800" b="0" i="0" u="none" strike="noStrike" baseline="0" dirty="0">
                <a:solidFill>
                  <a:schemeClr val="tx2">
                    <a:lumMod val="75000"/>
                  </a:schemeClr>
                </a:solidFill>
                <a:latin typeface="Calibri Light" panose="020F0302020204030204" pitchFamily="34" charset="0"/>
              </a:rPr>
              <a:t>ásico. </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O</a:t>
            </a:r>
            <a:r>
              <a:rPr lang="pt-BR" sz="1800" b="0" i="0" u="none" strike="noStrike" baseline="0" dirty="0">
                <a:solidFill>
                  <a:schemeClr val="tx2">
                    <a:lumMod val="75000"/>
                  </a:schemeClr>
                </a:solidFill>
                <a:latin typeface="Calibri Light" panose="020F0302020204030204" pitchFamily="34" charset="0"/>
              </a:rPr>
              <a:t> edital poderá prever a utilização de mão de obra, materiais, tecnologias e matérias-primas existentes no local da execução, conservação e operação do bem, serviço ou obra.</a:t>
            </a:r>
          </a:p>
          <a:p>
            <a:pPr marL="285750" indent="-285750" algn="just">
              <a:buFont typeface="Arial" panose="020B0604020202020204" pitchFamily="34" charset="0"/>
              <a:buChar char="•"/>
            </a:pPr>
            <a:r>
              <a:rPr lang="pt-BR" sz="1800" b="0" i="0" u="none" strike="noStrike" baseline="0" dirty="0">
                <a:solidFill>
                  <a:schemeClr val="tx2">
                    <a:lumMod val="75000"/>
                  </a:schemeClr>
                </a:solidFill>
                <a:latin typeface="Calibri Light" panose="020F0302020204030204" pitchFamily="34" charset="0"/>
              </a:rPr>
              <a:t>Exigência de percentual mínimo da mão de obra responsável pela execução do objeto da contratação que seja constituído por:</a:t>
            </a:r>
          </a:p>
          <a:p>
            <a:pPr algn="just"/>
            <a:r>
              <a:rPr lang="pt-BR" sz="1800" b="0" i="0" u="none" strike="noStrike" baseline="0" dirty="0">
                <a:solidFill>
                  <a:schemeClr val="tx2">
                    <a:lumMod val="75000"/>
                  </a:schemeClr>
                </a:solidFill>
                <a:latin typeface="Calibri Light" panose="020F0302020204030204" pitchFamily="34" charset="0"/>
              </a:rPr>
              <a:t>I - mulheres vítimas de violência doméstica;</a:t>
            </a:r>
          </a:p>
          <a:p>
            <a:pPr algn="just"/>
            <a:r>
              <a:rPr lang="pt-BR" sz="1800" b="0" i="0" u="none" strike="noStrike" baseline="0" dirty="0">
                <a:solidFill>
                  <a:schemeClr val="tx2">
                    <a:lumMod val="75000"/>
                  </a:schemeClr>
                </a:solidFill>
                <a:latin typeface="Calibri Light" panose="020F0302020204030204" pitchFamily="34" charset="0"/>
              </a:rPr>
              <a:t>II - oriundos ou egressos do sistema prisional.</a:t>
            </a:r>
          </a:p>
          <a:p>
            <a:pPr marL="285750" indent="-285750" algn="just">
              <a:buFont typeface="Arial" panose="020B0604020202020204" pitchFamily="34" charset="0"/>
              <a:buChar char="•"/>
            </a:pPr>
            <a:endParaRPr lang="pt-BR" b="0" i="0" dirty="0">
              <a:solidFill>
                <a:schemeClr val="tx2">
                  <a:lumMod val="75000"/>
                </a:schemeClr>
              </a:solidFill>
              <a:effectLst/>
              <a:latin typeface="Calibri Light" panose="020F0302020204030204" pitchFamily="34" charset="0"/>
            </a:endParaRPr>
          </a:p>
        </p:txBody>
      </p:sp>
    </p:spTree>
    <p:extLst>
      <p:ext uri="{BB962C8B-B14F-4D97-AF65-F5344CB8AC3E}">
        <p14:creationId xmlns:p14="http://schemas.microsoft.com/office/powerpoint/2010/main" val="42858503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Previsíveis</a:t>
            </a:r>
          </a:p>
        </p:txBody>
      </p:sp>
      <p:sp>
        <p:nvSpPr>
          <p:cNvPr id="8" name="CaixaDeTexto 7">
            <a:extLst>
              <a:ext uri="{FF2B5EF4-FFF2-40B4-BE49-F238E27FC236}">
                <a16:creationId xmlns="" xmlns:a16="http://schemas.microsoft.com/office/drawing/2014/main" id="{C065A3F6-BEE4-4E62-8F36-AA5D438DC20C}"/>
              </a:ext>
            </a:extLst>
          </p:cNvPr>
          <p:cNvSpPr txBox="1"/>
          <p:nvPr/>
        </p:nvSpPr>
        <p:spPr>
          <a:xfrm>
            <a:off x="611560" y="1124744"/>
            <a:ext cx="7920880" cy="4247317"/>
          </a:xfrm>
          <a:prstGeom prst="rect">
            <a:avLst/>
          </a:prstGeom>
          <a:noFill/>
        </p:spPr>
        <p:txBody>
          <a:bodyPr wrap="square">
            <a:spAutoFit/>
          </a:bodyPr>
          <a:lstStyle/>
          <a:p>
            <a:pPr marL="285750" indent="-285750" algn="just">
              <a:buFont typeface="Arial" panose="020B0604020202020204" pitchFamily="34" charset="0"/>
              <a:buChar char="•"/>
            </a:pPr>
            <a:r>
              <a:rPr lang="pt-BR" sz="1800" b="0" i="0" u="none" strike="noStrike" baseline="0" dirty="0">
                <a:solidFill>
                  <a:schemeClr val="tx2">
                    <a:lumMod val="75000"/>
                  </a:schemeClr>
                </a:solidFill>
                <a:latin typeface="Calibri Light" panose="020F0302020204030204" pitchFamily="34" charset="0"/>
              </a:rPr>
              <a:t>Nas contratações de obras, serviços e fornecimentos de grande vulto, o edital deverá prever a obrigatoriedade de implantação de Programa de Integridade pelo licitante vencedor, no prazo de 6 (seis) meses, contado da celebração do contrato (Art. 25, parágrafo 4º da NLCC).</a:t>
            </a:r>
          </a:p>
          <a:p>
            <a:pPr algn="just"/>
            <a:endParaRPr lang="pt-BR" dirty="0">
              <a:solidFill>
                <a:schemeClr val="tx2">
                  <a:lumMod val="75000"/>
                </a:schemeClr>
              </a:solidFill>
              <a:effectLst/>
              <a:latin typeface="Calibri Light" panose="020F0302020204030204" pitchFamily="34" charset="0"/>
            </a:endParaRP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Programa de integridade: consiste, no âmbito de uma pessoa jurídica, em um conjunto de mecanismos e procedimentos internos de integridade, auditoria e incentivo à denúncia de irregularidades e na aplicação efetiva de códigos de ética e de conduta, políticas e diretrizes com objetivo de detectar e sanar desvios, fraudes, irregularidades e atos ilícitos praticados contra a Administração Pública, nacional ou estrangeira.</a:t>
            </a:r>
          </a:p>
          <a:p>
            <a:pPr marL="285750" indent="-285750" algn="just">
              <a:buFont typeface="Arial" panose="020B0604020202020204" pitchFamily="34" charset="0"/>
              <a:buChar char="•"/>
            </a:pPr>
            <a:endParaRPr lang="pt-BR"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Regulamentado pela Lei nº 7.753/, que dispõe sobre a instituição do Programa de Integridade nas empresas que contratarem com a administração pública do Estado do Rio de Janeiro. </a:t>
            </a:r>
          </a:p>
        </p:txBody>
      </p:sp>
    </p:spTree>
    <p:extLst>
      <p:ext uri="{BB962C8B-B14F-4D97-AF65-F5344CB8AC3E}">
        <p14:creationId xmlns:p14="http://schemas.microsoft.com/office/powerpoint/2010/main" val="37948016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Anexos</a:t>
            </a:r>
          </a:p>
        </p:txBody>
      </p:sp>
      <p:sp>
        <p:nvSpPr>
          <p:cNvPr id="8" name="CaixaDeTexto 7">
            <a:extLst>
              <a:ext uri="{FF2B5EF4-FFF2-40B4-BE49-F238E27FC236}">
                <a16:creationId xmlns="" xmlns:a16="http://schemas.microsoft.com/office/drawing/2014/main" id="{C065A3F6-BEE4-4E62-8F36-AA5D438DC20C}"/>
              </a:ext>
            </a:extLst>
          </p:cNvPr>
          <p:cNvSpPr txBox="1"/>
          <p:nvPr/>
        </p:nvSpPr>
        <p:spPr>
          <a:xfrm>
            <a:off x="611560" y="1124744"/>
            <a:ext cx="7920880" cy="3785652"/>
          </a:xfrm>
          <a:prstGeom prst="rect">
            <a:avLst/>
          </a:prstGeom>
          <a:noFill/>
        </p:spPr>
        <p:txBody>
          <a:bodyPr wrap="square">
            <a:spAutoFit/>
          </a:bodyPr>
          <a:lstStyle/>
          <a:p>
            <a:pPr marL="285750" indent="-285750" algn="just" fontAlgn="ctr">
              <a:buFont typeface="Wingdings" panose="05000000000000000000" pitchFamily="2" charset="2"/>
              <a:buChar char="Ø"/>
            </a:pPr>
            <a:r>
              <a:rPr lang="pt-BR" sz="2000" b="0" i="0" dirty="0">
                <a:solidFill>
                  <a:schemeClr val="tx2">
                    <a:lumMod val="75000"/>
                  </a:schemeClr>
                </a:solidFill>
                <a:effectLst/>
                <a:latin typeface="Calibri Light" panose="020F0302020204030204" pitchFamily="34" charset="0"/>
              </a:rPr>
              <a:t>São partes integrantes do edital e obrigatórias por lei,</a:t>
            </a:r>
            <a:r>
              <a:rPr lang="pt-BR" sz="2000" dirty="0">
                <a:solidFill>
                  <a:schemeClr val="tx2">
                    <a:lumMod val="75000"/>
                  </a:schemeClr>
                </a:solidFill>
                <a:latin typeface="Calibri Light" panose="020F0302020204030204" pitchFamily="34" charset="0"/>
              </a:rPr>
              <a:t> seguintes </a:t>
            </a:r>
            <a:r>
              <a:rPr lang="pt-BR" sz="2000" b="0" i="0" dirty="0">
                <a:solidFill>
                  <a:schemeClr val="tx2">
                    <a:lumMod val="75000"/>
                  </a:schemeClr>
                </a:solidFill>
                <a:effectLst/>
                <a:latin typeface="Calibri Light" panose="020F0302020204030204" pitchFamily="34" charset="0"/>
              </a:rPr>
              <a:t>os seguintes documentos:</a:t>
            </a:r>
          </a:p>
          <a:p>
            <a:pPr algn="just" fontAlgn="ctr"/>
            <a:endParaRPr lang="pt-BR" sz="2000" b="0" i="0" dirty="0">
              <a:solidFill>
                <a:schemeClr val="tx2">
                  <a:lumMod val="75000"/>
                </a:schemeClr>
              </a:solidFill>
              <a:effectLst/>
              <a:latin typeface="Calibri Light" panose="020F0302020204030204" pitchFamily="34" charset="0"/>
            </a:endParaRPr>
          </a:p>
          <a:p>
            <a:pPr marL="825750" indent="-285750" algn="just" fontAlgn="ctr">
              <a:buFont typeface="Wingdings" panose="05000000000000000000" pitchFamily="2" charset="2"/>
              <a:buChar char="ü"/>
            </a:pPr>
            <a:r>
              <a:rPr lang="pt-BR" sz="2000" b="0" i="0" dirty="0">
                <a:solidFill>
                  <a:schemeClr val="tx2">
                    <a:lumMod val="75000"/>
                  </a:schemeClr>
                </a:solidFill>
                <a:effectLst/>
                <a:latin typeface="Calibri Light" panose="020F0302020204030204" pitchFamily="34" charset="0"/>
              </a:rPr>
              <a:t>Termo de Referência ou Projeto Básico;</a:t>
            </a:r>
          </a:p>
          <a:p>
            <a:pPr marL="825750" indent="-285750" algn="just" fontAlgn="ctr">
              <a:buFont typeface="Wingdings" panose="05000000000000000000" pitchFamily="2" charset="2"/>
              <a:buChar char="ü"/>
            </a:pPr>
            <a:r>
              <a:rPr lang="pt-BR" sz="2000" b="0" i="0" dirty="0">
                <a:solidFill>
                  <a:schemeClr val="tx2">
                    <a:lumMod val="75000"/>
                  </a:schemeClr>
                </a:solidFill>
                <a:effectLst/>
                <a:latin typeface="Calibri Light" panose="020F0302020204030204" pitchFamily="34" charset="0"/>
              </a:rPr>
              <a:t>Projeto Executivo (em se tratando de contratação de obras e serviços de engenharia);</a:t>
            </a:r>
          </a:p>
          <a:p>
            <a:pPr marL="825750" indent="-285750" algn="just" fontAlgn="ctr">
              <a:buFont typeface="Wingdings" panose="05000000000000000000" pitchFamily="2" charset="2"/>
              <a:buChar char="ü"/>
            </a:pPr>
            <a:r>
              <a:rPr lang="pt-BR" sz="2000" b="0" i="0" dirty="0">
                <a:solidFill>
                  <a:schemeClr val="tx2">
                    <a:lumMod val="75000"/>
                  </a:schemeClr>
                </a:solidFill>
                <a:effectLst/>
                <a:latin typeface="Calibri Light" panose="020F0302020204030204" pitchFamily="34" charset="0"/>
              </a:rPr>
              <a:t>Planilha de Custo (em se tratando de contratação de serviços);</a:t>
            </a:r>
          </a:p>
          <a:p>
            <a:pPr marL="825750" indent="-285750" algn="just" fontAlgn="ctr">
              <a:buFont typeface="Wingdings" panose="05000000000000000000" pitchFamily="2" charset="2"/>
              <a:buChar char="ü"/>
            </a:pPr>
            <a:r>
              <a:rPr lang="pt-BR" sz="2000" dirty="0">
                <a:solidFill>
                  <a:schemeClr val="tx2">
                    <a:lumMod val="75000"/>
                  </a:schemeClr>
                </a:solidFill>
                <a:latin typeface="Calibri Light" panose="020F0302020204030204" pitchFamily="34" charset="0"/>
              </a:rPr>
              <a:t>Ata de Registro de Preços (em se tratando de licitação de registro de preços);</a:t>
            </a:r>
            <a:endParaRPr lang="pt-BR" sz="2000" b="0" i="0" dirty="0">
              <a:solidFill>
                <a:schemeClr val="tx2">
                  <a:lumMod val="75000"/>
                </a:schemeClr>
              </a:solidFill>
              <a:effectLst/>
              <a:latin typeface="Calibri Light" panose="020F0302020204030204" pitchFamily="34" charset="0"/>
            </a:endParaRPr>
          </a:p>
          <a:p>
            <a:pPr marL="825750" indent="-285750" algn="just" fontAlgn="ctr">
              <a:buFont typeface="Wingdings" panose="05000000000000000000" pitchFamily="2" charset="2"/>
              <a:buChar char="ü"/>
            </a:pPr>
            <a:r>
              <a:rPr lang="pt-BR" sz="2000" b="0" i="0" dirty="0">
                <a:solidFill>
                  <a:schemeClr val="tx2">
                    <a:lumMod val="75000"/>
                  </a:schemeClr>
                </a:solidFill>
                <a:effectLst/>
                <a:latin typeface="Calibri Light" panose="020F0302020204030204" pitchFamily="34" charset="0"/>
              </a:rPr>
              <a:t>Minuta de Contrato (inciso VI do art. 18 da NLCC: </a:t>
            </a:r>
            <a:r>
              <a:rPr lang="pt-BR" sz="2000" dirty="0">
                <a:solidFill>
                  <a:schemeClr val="tx2">
                    <a:lumMod val="75000"/>
                  </a:schemeClr>
                </a:solidFill>
                <a:latin typeface="Calibri Light" panose="020F0302020204030204" pitchFamily="34" charset="0"/>
              </a:rPr>
              <a:t>a elaboração de minuta de contrato, quando necessária, que constará obrigatoriamente como anexo do edital de licitação)</a:t>
            </a:r>
          </a:p>
        </p:txBody>
      </p:sp>
    </p:spTree>
    <p:extLst>
      <p:ext uri="{BB962C8B-B14F-4D97-AF65-F5344CB8AC3E}">
        <p14:creationId xmlns:p14="http://schemas.microsoft.com/office/powerpoint/2010/main" val="426576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63CC6C47-C1F6-4EB1-86A3-DBBA7797F6CF}"/>
              </a:ext>
            </a:extLst>
          </p:cNvPr>
          <p:cNvSpPr txBox="1"/>
          <p:nvPr/>
        </p:nvSpPr>
        <p:spPr>
          <a:xfrm>
            <a:off x="179512" y="39411"/>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O Plano Anual de Contratações - PAC</a:t>
            </a:r>
          </a:p>
        </p:txBody>
      </p:sp>
      <p:sp>
        <p:nvSpPr>
          <p:cNvPr id="7" name="CaixaDeTexto 6">
            <a:extLst>
              <a:ext uri="{FF2B5EF4-FFF2-40B4-BE49-F238E27FC236}">
                <a16:creationId xmlns="" xmlns:a16="http://schemas.microsoft.com/office/drawing/2014/main" id="{FAD208B1-1E47-4341-9664-1F6D5F2C6337}"/>
              </a:ext>
            </a:extLst>
          </p:cNvPr>
          <p:cNvSpPr txBox="1"/>
          <p:nvPr/>
        </p:nvSpPr>
        <p:spPr>
          <a:xfrm>
            <a:off x="179511" y="956349"/>
            <a:ext cx="8784977" cy="3788858"/>
          </a:xfrm>
          <a:prstGeom prst="rect">
            <a:avLst/>
          </a:prstGeom>
          <a:noFill/>
          <a:ln>
            <a:noFill/>
          </a:ln>
        </p:spPr>
        <p:txBody>
          <a:bodyPr wrap="square" rtlCol="0">
            <a:spAutoFit/>
          </a:bodyPr>
          <a:lstStyle/>
          <a:p>
            <a:pPr algn="just">
              <a:lnSpc>
                <a:spcPct val="150000"/>
              </a:lnSpc>
            </a:pPr>
            <a:r>
              <a:rPr lang="pt-BR" dirty="0"/>
              <a:t>Instrumento instituído em 2019 com o objetivo de incorporar à prática das contratações públicas a necessidade de </a:t>
            </a:r>
            <a:r>
              <a:rPr lang="pt-BR" b="1" dirty="0"/>
              <a:t>planejamento</a:t>
            </a:r>
            <a:r>
              <a:rPr lang="pt-BR" dirty="0"/>
              <a:t> dos bens a serem adquiridos e serviços e obras a serem contratados pela Administração.</a:t>
            </a:r>
          </a:p>
          <a:p>
            <a:pPr>
              <a:lnSpc>
                <a:spcPct val="150000"/>
              </a:lnSpc>
            </a:pPr>
            <a:endParaRPr lang="pt-BR" dirty="0"/>
          </a:p>
          <a:p>
            <a:pPr>
              <a:lnSpc>
                <a:spcPct val="150000"/>
              </a:lnSpc>
            </a:pPr>
            <a:r>
              <a:rPr lang="pt-BR" b="1" dirty="0"/>
              <a:t>Regulamentações:</a:t>
            </a:r>
          </a:p>
          <a:p>
            <a:pPr marL="285750" indent="-285750">
              <a:lnSpc>
                <a:spcPct val="150000"/>
              </a:lnSpc>
              <a:buFont typeface="Arial" panose="020B0604020202020204" pitchFamily="34" charset="0"/>
              <a:buChar char="•"/>
            </a:pPr>
            <a:r>
              <a:rPr lang="pt-BR" dirty="0"/>
              <a:t>Decreto nº 46.642, de 17 de abril de 2019 – Fase Preparatória das Contratações</a:t>
            </a:r>
          </a:p>
          <a:p>
            <a:pPr marL="285750" indent="-285750">
              <a:lnSpc>
                <a:spcPct val="150000"/>
              </a:lnSpc>
              <a:buFont typeface="Arial" panose="020B0604020202020204" pitchFamily="34" charset="0"/>
              <a:buChar char="•"/>
            </a:pPr>
            <a:r>
              <a:rPr lang="pt-BR" dirty="0"/>
              <a:t>Resolução SECCG nº 22, de 29 de abril de 2019 – Elaboração do Plano Anual de Contratações</a:t>
            </a:r>
          </a:p>
          <a:p>
            <a:pPr marL="285750" indent="-285750">
              <a:lnSpc>
                <a:spcPct val="150000"/>
              </a:lnSpc>
              <a:buFont typeface="Arial" panose="020B0604020202020204" pitchFamily="34" charset="0"/>
              <a:buChar char="•"/>
            </a:pPr>
            <a:r>
              <a:rPr lang="pt-BR" dirty="0"/>
              <a:t>Resolução SECCG nº 36, de 17 de junho de 2019 – Planilha Cronograma do PAC</a:t>
            </a:r>
          </a:p>
        </p:txBody>
      </p:sp>
    </p:spTree>
    <p:extLst>
      <p:ext uri="{BB962C8B-B14F-4D97-AF65-F5344CB8AC3E}">
        <p14:creationId xmlns:p14="http://schemas.microsoft.com/office/powerpoint/2010/main" val="7087127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Análise Jurídica</a:t>
            </a:r>
          </a:p>
        </p:txBody>
      </p:sp>
      <p:sp>
        <p:nvSpPr>
          <p:cNvPr id="8" name="CaixaDeTexto 7">
            <a:extLst>
              <a:ext uri="{FF2B5EF4-FFF2-40B4-BE49-F238E27FC236}">
                <a16:creationId xmlns="" xmlns:a16="http://schemas.microsoft.com/office/drawing/2014/main" id="{C065A3F6-BEE4-4E62-8F36-AA5D438DC20C}"/>
              </a:ext>
            </a:extLst>
          </p:cNvPr>
          <p:cNvSpPr txBox="1"/>
          <p:nvPr/>
        </p:nvSpPr>
        <p:spPr>
          <a:xfrm>
            <a:off x="611560" y="1319857"/>
            <a:ext cx="7920880" cy="3693319"/>
          </a:xfrm>
          <a:prstGeom prst="rect">
            <a:avLst/>
          </a:prstGeom>
          <a:noFill/>
        </p:spPr>
        <p:txBody>
          <a:bodyPr wrap="square">
            <a:spAutoFit/>
          </a:bodyPr>
          <a:lstStyle/>
          <a:p>
            <a:pPr algn="just"/>
            <a:r>
              <a:rPr lang="pt-BR" sz="1800" b="0" i="0" u="none" strike="noStrike" baseline="0" dirty="0">
                <a:solidFill>
                  <a:schemeClr val="tx2">
                    <a:lumMod val="75000"/>
                  </a:schemeClr>
                </a:solidFill>
                <a:latin typeface="Calibri Light" panose="020F0302020204030204" pitchFamily="34" charset="0"/>
              </a:rPr>
              <a:t>Art. 53. Ao final da fase preparatória, o processo licitatório seguirá para o órgão de assessoramento jurídico da Administração, que realizará controle prévio de legalidade mediante análise jurídica da contratação.</a:t>
            </a:r>
          </a:p>
          <a:p>
            <a:pPr algn="just"/>
            <a:endParaRPr lang="pt-BR" sz="1800" b="0" i="0" u="none" strike="noStrike" baseline="0" dirty="0">
              <a:solidFill>
                <a:schemeClr val="tx2">
                  <a:lumMod val="75000"/>
                </a:schemeClr>
              </a:solidFill>
              <a:latin typeface="Calibri Light" panose="020F0302020204030204" pitchFamily="34" charset="0"/>
            </a:endParaRPr>
          </a:p>
          <a:p>
            <a:pPr algn="just"/>
            <a:r>
              <a:rPr lang="pt-BR" sz="1800" b="0" i="0" u="none" strike="noStrike" baseline="0" dirty="0">
                <a:solidFill>
                  <a:schemeClr val="tx2">
                    <a:lumMod val="75000"/>
                  </a:schemeClr>
                </a:solidFill>
                <a:latin typeface="Calibri Light" panose="020F0302020204030204" pitchFamily="34" charset="0"/>
              </a:rPr>
              <a:t>§ 1º Na elaboração do parecer jurídico, o órgão de assessoramento jurídico da Administração deverá:</a:t>
            </a:r>
          </a:p>
          <a:p>
            <a:pPr algn="just"/>
            <a:endParaRPr lang="pt-BR" sz="1800" b="0" i="0" u="none" strike="noStrike" baseline="0" dirty="0">
              <a:solidFill>
                <a:schemeClr val="tx2">
                  <a:lumMod val="75000"/>
                </a:schemeClr>
              </a:solidFill>
              <a:latin typeface="Calibri Light" panose="020F0302020204030204" pitchFamily="34" charset="0"/>
            </a:endParaRPr>
          </a:p>
          <a:p>
            <a:pPr algn="just"/>
            <a:r>
              <a:rPr lang="pt-BR" sz="1800" b="0" i="0" u="none" strike="noStrike" baseline="0" dirty="0">
                <a:solidFill>
                  <a:schemeClr val="tx2">
                    <a:lumMod val="75000"/>
                  </a:schemeClr>
                </a:solidFill>
                <a:latin typeface="Calibri Light" panose="020F0302020204030204" pitchFamily="34" charset="0"/>
              </a:rPr>
              <a:t>I - apreciar o processo licitatório conforme critérios objetivos prévios de atribuição de prioridade;</a:t>
            </a:r>
          </a:p>
          <a:p>
            <a:pPr algn="just"/>
            <a:r>
              <a:rPr lang="pt-BR" sz="1800" b="0" i="0" u="none" strike="noStrike" baseline="0" dirty="0">
                <a:solidFill>
                  <a:schemeClr val="tx2">
                    <a:lumMod val="75000"/>
                  </a:schemeClr>
                </a:solidFill>
                <a:latin typeface="Calibri Light" panose="020F0302020204030204" pitchFamily="34" charset="0"/>
              </a:rPr>
              <a:t>II - redigir sua manifestação em linguagem simples e compreensível e de forma clara e objetiva, com apreciação de todos os elementos indispensáveis à contratação e com exposição dos pressupostos de fato e de direito levados em consideração na análise jurídica;</a:t>
            </a:r>
          </a:p>
        </p:txBody>
      </p:sp>
    </p:spTree>
    <p:extLst>
      <p:ext uri="{BB962C8B-B14F-4D97-AF65-F5344CB8AC3E}">
        <p14:creationId xmlns:p14="http://schemas.microsoft.com/office/powerpoint/2010/main" val="5280760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Transparência</a:t>
            </a:r>
          </a:p>
        </p:txBody>
      </p:sp>
      <p:sp>
        <p:nvSpPr>
          <p:cNvPr id="8" name="CaixaDeTexto 7">
            <a:extLst>
              <a:ext uri="{FF2B5EF4-FFF2-40B4-BE49-F238E27FC236}">
                <a16:creationId xmlns="" xmlns:a16="http://schemas.microsoft.com/office/drawing/2014/main" id="{C065A3F6-BEE4-4E62-8F36-AA5D438DC20C}"/>
              </a:ext>
            </a:extLst>
          </p:cNvPr>
          <p:cNvSpPr txBox="1"/>
          <p:nvPr/>
        </p:nvSpPr>
        <p:spPr>
          <a:xfrm>
            <a:off x="611560" y="1124744"/>
            <a:ext cx="8136904" cy="4247317"/>
          </a:xfrm>
          <a:prstGeom prst="rect">
            <a:avLst/>
          </a:prstGeom>
          <a:noFill/>
        </p:spPr>
        <p:txBody>
          <a:bodyPr wrap="square">
            <a:spAutoFit/>
          </a:bodyPr>
          <a:lstStyle/>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Princípio constitucional previsto no art. 37 da CF/88 </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Lei da Responsabilidade Fiscal – LC nº 101/2000 (art. 48-A)</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Portais de Transparência – LC nº 131/2009</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Lei da Acesso à Informação – Lei nº 12.257/2011</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Art. 25, parágrafo </a:t>
            </a:r>
            <a:r>
              <a:rPr lang="pt-BR" b="0" i="0" u="none" strike="noStrike" baseline="0" dirty="0">
                <a:solidFill>
                  <a:schemeClr val="tx2">
                    <a:lumMod val="75000"/>
                  </a:schemeClr>
                </a:solidFill>
                <a:latin typeface="Calibri Light" panose="020F0302020204030204" pitchFamily="34" charset="0"/>
              </a:rPr>
              <a:t>3º da NLCC: Todos os elementos do edital, incluídos minuta de contrato, termos de referência, anteprojeto, projetos e outros anexos, deverão ser divulgados em sítio eletrônico oficial na mesma data de divulgação do edital, sem necessidade de registro ou de identificação para acesso. </a:t>
            </a:r>
          </a:p>
          <a:p>
            <a:pPr marL="285750" indent="-285750" algn="just">
              <a:buFont typeface="Arial" panose="020B0604020202020204" pitchFamily="34" charset="0"/>
              <a:buChar char="•"/>
            </a:pPr>
            <a:r>
              <a:rPr lang="pt-BR" b="0" i="0" u="none" strike="noStrike" baseline="0" dirty="0">
                <a:solidFill>
                  <a:schemeClr val="tx2">
                    <a:lumMod val="75000"/>
                  </a:schemeClr>
                </a:solidFill>
                <a:latin typeface="Calibri Light" panose="020F0302020204030204" pitchFamily="34" charset="0"/>
              </a:rPr>
              <a:t>Art. 54. da NLCC: A publicidade do edital de licitação será realizada mediante divulgação e manutenção do inteiro teor do ato convocatório e de seus anexos no Portal Nacional de Contratações Públicas (PNCP).</a:t>
            </a:r>
          </a:p>
          <a:p>
            <a:pPr algn="just"/>
            <a:endParaRPr lang="pt-BR" dirty="0">
              <a:solidFill>
                <a:schemeClr val="tx2">
                  <a:lumMod val="75000"/>
                </a:schemeClr>
              </a:solidFill>
              <a:latin typeface="Calibri Light" panose="020F0302020204030204" pitchFamily="34" charset="0"/>
            </a:endParaRPr>
          </a:p>
          <a:p>
            <a:pPr marL="285750" indent="-285750">
              <a:buFont typeface="Wingdings" panose="05000000000000000000" pitchFamily="2" charset="2"/>
              <a:buChar char="Ø"/>
            </a:pPr>
            <a:r>
              <a:rPr lang="pt-BR" b="1" i="1" dirty="0">
                <a:solidFill>
                  <a:schemeClr val="tx2">
                    <a:lumMod val="75000"/>
                  </a:schemeClr>
                </a:solidFill>
                <a:latin typeface="Calibri Light" panose="020F0302020204030204" pitchFamily="34" charset="0"/>
              </a:rPr>
              <a:t>Trata-se de medida que visa concretizar o dever de transparência e o direito dos cidadãos e órgãos de controle acompanharem em tempo real os atos que envolvam recursos públicos, cujo descumprimento importa em improbidade administrativa.</a:t>
            </a:r>
          </a:p>
        </p:txBody>
      </p:sp>
    </p:spTree>
    <p:extLst>
      <p:ext uri="{BB962C8B-B14F-4D97-AF65-F5344CB8AC3E}">
        <p14:creationId xmlns:p14="http://schemas.microsoft.com/office/powerpoint/2010/main" val="1861469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5" name="Diagrama 4">
            <a:extLst>
              <a:ext uri="{FF2B5EF4-FFF2-40B4-BE49-F238E27FC236}">
                <a16:creationId xmlns="" xmlns:a16="http://schemas.microsoft.com/office/drawing/2014/main" id="{1A59D85E-DF7A-44C3-AC1F-EC4175B571C9}"/>
              </a:ext>
            </a:extLst>
          </p:cNvPr>
          <p:cNvGraphicFramePr/>
          <p:nvPr>
            <p:extLst>
              <p:ext uri="{D42A27DB-BD31-4B8C-83A1-F6EECF244321}">
                <p14:modId xmlns:p14="http://schemas.microsoft.com/office/powerpoint/2010/main" val="1007435299"/>
              </p:ext>
            </p:extLst>
          </p:nvPr>
        </p:nvGraphicFramePr>
        <p:xfrm>
          <a:off x="899592" y="836712"/>
          <a:ext cx="7272808" cy="41764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257453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lang="pt-BR" sz="2800" dirty="0">
                <a:solidFill>
                  <a:schemeClr val="bg1"/>
                </a:solidFill>
                <a:latin typeface="Calibri Light" panose="020F0302020204030204" pitchFamily="34" charset="0"/>
              </a:rPr>
              <a:t>Jurisprudência do TCU, TCE-RJ, PGE-RJ</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052736"/>
            <a:ext cx="8352928" cy="4154984"/>
          </a:xfrm>
          <a:prstGeom prst="rect">
            <a:avLst/>
          </a:prstGeom>
          <a:noFill/>
        </p:spPr>
        <p:txBody>
          <a:bodyPr wrap="square">
            <a:spAutoFit/>
          </a:bodyPr>
          <a:lstStyle/>
          <a:p>
            <a:pPr algn="l"/>
            <a:r>
              <a:rPr lang="pt-BR" sz="2400" b="1" i="0" dirty="0">
                <a:solidFill>
                  <a:srgbClr val="2A4070"/>
                </a:solidFill>
                <a:effectLst/>
                <a:latin typeface="Calibri Light" panose="020F0302020204030204" pitchFamily="34" charset="0"/>
              </a:rPr>
              <a:t>Portais de Transparência</a:t>
            </a:r>
          </a:p>
          <a:p>
            <a:pPr algn="l"/>
            <a:endParaRPr lang="pt-BR" sz="2000" b="1" dirty="0">
              <a:solidFill>
                <a:srgbClr val="2A4070"/>
              </a:solidFill>
              <a:latin typeface="Calibri Light" panose="020F0302020204030204" pitchFamily="34" charset="0"/>
            </a:endParaRPr>
          </a:p>
          <a:p>
            <a:pPr marL="342900" indent="-342900" algn="l">
              <a:buFont typeface="Arial" panose="020B0604020202020204" pitchFamily="34" charset="0"/>
              <a:buChar char="•"/>
            </a:pPr>
            <a:r>
              <a:rPr lang="pt-BR" sz="2000" i="0" dirty="0">
                <a:solidFill>
                  <a:schemeClr val="tx2">
                    <a:lumMod val="75000"/>
                  </a:schemeClr>
                </a:solidFill>
                <a:effectLst/>
                <a:latin typeface="Calibri Light" panose="020F0302020204030204" pitchFamily="34" charset="0"/>
              </a:rPr>
              <a:t>O TCU disponibiliza 4 bases de dados para pesquisa de sua jurisprudência:</a:t>
            </a:r>
          </a:p>
          <a:p>
            <a:pPr algn="l"/>
            <a:r>
              <a:rPr lang="pt-BR" sz="2000" dirty="0">
                <a:solidFill>
                  <a:schemeClr val="tx2">
                    <a:lumMod val="75000"/>
                  </a:schemeClr>
                </a:solidFill>
                <a:latin typeface="Calibri Light" panose="020F0302020204030204" pitchFamily="34" charset="0"/>
              </a:rPr>
              <a:t>Acórdão, Jurisprudência Selecionada, Publicações e Súmulas:</a:t>
            </a:r>
          </a:p>
          <a:p>
            <a:pPr algn="l"/>
            <a:r>
              <a:rPr lang="pt-BR" sz="2000" dirty="0">
                <a:solidFill>
                  <a:srgbClr val="2A4070"/>
                </a:solidFill>
                <a:latin typeface="Calibri Light" panose="020F0302020204030204" pitchFamily="34" charset="0"/>
                <a:hlinkClick r:id="rId6"/>
              </a:rPr>
              <a:t>https://portal.tcu.gov.br/jurisprudencia/</a:t>
            </a:r>
            <a:endParaRPr lang="pt-BR" sz="2000" dirty="0">
              <a:solidFill>
                <a:srgbClr val="2A4070"/>
              </a:solidFill>
              <a:latin typeface="Calibri Light" panose="020F0302020204030204" pitchFamily="34" charset="0"/>
            </a:endParaRPr>
          </a:p>
          <a:p>
            <a:pPr algn="l"/>
            <a:endParaRPr lang="pt-BR" sz="2000" i="0" dirty="0">
              <a:solidFill>
                <a:srgbClr val="2A4070"/>
              </a:solidFill>
              <a:effectLst/>
              <a:latin typeface="Calibri Light" panose="020F0302020204030204" pitchFamily="34" charset="0"/>
            </a:endParaRPr>
          </a:p>
          <a:p>
            <a:pPr marL="342900" indent="-342900" algn="l">
              <a:buFont typeface="Arial" panose="020B0604020202020204" pitchFamily="34" charset="0"/>
              <a:buChar char="•"/>
            </a:pPr>
            <a:r>
              <a:rPr lang="pt-BR" sz="2000" i="0" dirty="0">
                <a:solidFill>
                  <a:schemeClr val="tx2">
                    <a:lumMod val="75000"/>
                  </a:schemeClr>
                </a:solidFill>
                <a:effectLst/>
                <a:latin typeface="Calibri Light" panose="020F0302020204030204" pitchFamily="34" charset="0"/>
              </a:rPr>
              <a:t>O TCE-RJ disponibiliza Súmulas e Boletins de Jurisprudência, dentre outros dados para pesquisa:</a:t>
            </a:r>
          </a:p>
          <a:p>
            <a:pPr algn="l"/>
            <a:r>
              <a:rPr lang="pt-BR" sz="2000" i="0" dirty="0">
                <a:solidFill>
                  <a:srgbClr val="2A4070"/>
                </a:solidFill>
                <a:effectLst/>
                <a:latin typeface="Calibri Light" panose="020F0302020204030204" pitchFamily="34" charset="0"/>
                <a:hlinkClick r:id="rId7"/>
              </a:rPr>
              <a:t>https://www.tcerj.tc.br/portalnovo/</a:t>
            </a:r>
            <a:endParaRPr lang="pt-BR" sz="2000" dirty="0">
              <a:solidFill>
                <a:srgbClr val="2A4070"/>
              </a:solidFill>
              <a:latin typeface="Calibri Light" panose="020F0302020204030204" pitchFamily="34" charset="0"/>
            </a:endParaRPr>
          </a:p>
          <a:p>
            <a:pPr algn="l"/>
            <a:endParaRPr lang="pt-BR" sz="2000" i="0" dirty="0">
              <a:solidFill>
                <a:srgbClr val="2A4070"/>
              </a:solidFill>
              <a:effectLst/>
              <a:latin typeface="Calibri Light" panose="020F0302020204030204" pitchFamily="34" charset="0"/>
            </a:endParaRPr>
          </a:p>
          <a:p>
            <a:pPr marL="342900" indent="-342900" algn="l">
              <a:buFont typeface="Arial" panose="020B0604020202020204" pitchFamily="34" charset="0"/>
              <a:buChar char="•"/>
            </a:pPr>
            <a:r>
              <a:rPr lang="pt-BR" sz="2000" i="0" dirty="0">
                <a:solidFill>
                  <a:schemeClr val="tx2">
                    <a:lumMod val="75000"/>
                  </a:schemeClr>
                </a:solidFill>
                <a:effectLst/>
                <a:latin typeface="Calibri Light" panose="020F0302020204030204" pitchFamily="34" charset="0"/>
              </a:rPr>
              <a:t>A PGE-RJ disponibiliza Enunciados, Resoluções, Orientações Administrativas:</a:t>
            </a:r>
          </a:p>
          <a:p>
            <a:pPr algn="l"/>
            <a:r>
              <a:rPr lang="pt-BR" sz="2000" i="0" dirty="0">
                <a:solidFill>
                  <a:srgbClr val="2A4070"/>
                </a:solidFill>
                <a:effectLst/>
                <a:latin typeface="Calibri Light" panose="020F0302020204030204" pitchFamily="34" charset="0"/>
                <a:hlinkClick r:id="rId8"/>
              </a:rPr>
              <a:t>https://pge.rj.gov.br/entendimentos/</a:t>
            </a:r>
            <a:endParaRPr lang="pt-BR" sz="2000" i="0" dirty="0">
              <a:solidFill>
                <a:srgbClr val="2A4070"/>
              </a:solidFill>
              <a:effectLst/>
              <a:latin typeface="Calibri Light" panose="020F0302020204030204" pitchFamily="34" charset="0"/>
            </a:endParaRPr>
          </a:p>
          <a:p>
            <a:pPr algn="l"/>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981136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052736"/>
            <a:ext cx="8352928" cy="4783874"/>
          </a:xfrm>
          <a:prstGeom prst="rect">
            <a:avLst/>
          </a:prstGeom>
          <a:noFill/>
        </p:spPr>
        <p:txBody>
          <a:bodyPr wrap="square">
            <a:spAutoFit/>
          </a:bodyPr>
          <a:lstStyle/>
          <a:p>
            <a:pPr>
              <a:lnSpc>
                <a:spcPct val="107000"/>
              </a:lnSpc>
              <a:spcAft>
                <a:spcPts val="800"/>
              </a:spcAft>
            </a:pPr>
            <a:r>
              <a:rPr lang="pt-BR" sz="2000" i="1" dirty="0">
                <a:solidFill>
                  <a:schemeClr val="tx2">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 padronização de procedimentos que se repetem rotineiramente é um meio salutar de a Administração desincumbir-se de tarefas que, numericamente significativas, na essência referem-se sempre aos mesmos atos administrativos. Sua adoção é desejável na medida em que libera recursos humanos e materiais para serem utilizados naquelas ações que impõe atuação individualizada. A repetição de procedimentos licitatórios que tenham o mesmo objeto e que guardem proporção em relação às quantidades enquadram-se nessa hipótese (...) </a:t>
            </a:r>
            <a:r>
              <a:rPr lang="pt-BR" sz="2000" i="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Assim, admitindo-se a existência de procedimentos licitatórios idênticos tanto em relação ao objeto quanto em relação às quantidades ou, então, quanto à modalidade licitatória, a utilização de minutas-padrão não fere o dispositivo legal que impõe a prévia manifestação da assessoria jurídica sobre a regularidade das minutas dos editais e dos contratos.” </a:t>
            </a:r>
            <a:r>
              <a:rPr lang="pt-BR" sz="2000"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(TCU, Acórdão 1504/2005 – Plenário)</a:t>
            </a:r>
          </a:p>
          <a:p>
            <a:pPr algn="l"/>
            <a:r>
              <a:rPr lang="pt-BR" sz="2000" b="0" i="0" u="none" strike="noStrike" baseline="0" dirty="0">
                <a:solidFill>
                  <a:schemeClr val="tx2">
                    <a:lumMod val="75000"/>
                  </a:schemeClr>
                </a:solidFill>
                <a:latin typeface="Calibri Light" panose="020F0302020204030204" pitchFamily="34" charset="0"/>
              </a:rPr>
              <a:t>;</a:t>
            </a:r>
          </a:p>
        </p:txBody>
      </p:sp>
    </p:spTree>
    <p:extLst>
      <p:ext uri="{BB962C8B-B14F-4D97-AF65-F5344CB8AC3E}">
        <p14:creationId xmlns:p14="http://schemas.microsoft.com/office/powerpoint/2010/main" val="40420343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775226"/>
            <a:ext cx="8352928" cy="2445862"/>
          </a:xfrm>
          <a:prstGeom prst="rect">
            <a:avLst/>
          </a:prstGeom>
          <a:noFill/>
        </p:spPr>
        <p:txBody>
          <a:bodyPr wrap="square">
            <a:spAutoFit/>
          </a:bodyPr>
          <a:lstStyle/>
          <a:p>
            <a:pPr>
              <a:lnSpc>
                <a:spcPct val="107000"/>
              </a:lnSpc>
              <a:spcAft>
                <a:spcPts val="800"/>
              </a:spcAft>
            </a:pPr>
            <a:r>
              <a:rPr lang="pt-BR" sz="2400" i="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“A opção pela padronização nas aquisições, uma das hipóteses que autorizam a indicação de marca específica, deve ser pautada em critérios objetivos e fundamentada em estudos, laudos, perícias e pareceres que demonstrem as vantagens econômicas e a satisfação do interesse público com a medida.” </a:t>
            </a:r>
            <a:r>
              <a:rPr lang="pt-BR" sz="2400"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(TCU, Acórdão nº 2829/2015 – Plenário)</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597584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775226"/>
            <a:ext cx="8352928" cy="2308324"/>
          </a:xfrm>
          <a:prstGeom prst="rect">
            <a:avLst/>
          </a:prstGeom>
          <a:noFill/>
        </p:spPr>
        <p:txBody>
          <a:bodyPr wrap="square">
            <a:spAutoFit/>
          </a:bodyPr>
          <a:lstStyle/>
          <a:p>
            <a:r>
              <a:rPr lang="pt-BR" sz="2400" i="1" dirty="0">
                <a:solidFill>
                  <a:schemeClr val="tx2">
                    <a:lumMod val="75000"/>
                  </a:schemeClr>
                </a:solidFill>
                <a:latin typeface="Calibri Light" panose="020F0302020204030204" pitchFamily="34" charset="0"/>
              </a:rPr>
              <a:t>“A adjudicação por grupo ou lote não é, em princípio, irregular. A Administração, de acordo com sua capacidade e suas necessidades administrativas e operacionais, deve sopesar e optar, motivadamente, acerca da quantidade de contratos decorrentes da licitação a serem gerenciados.” </a:t>
            </a:r>
            <a:r>
              <a:rPr lang="pt-BR" sz="2400" dirty="0">
                <a:solidFill>
                  <a:schemeClr val="tx2">
                    <a:lumMod val="75000"/>
                  </a:schemeClr>
                </a:solidFill>
                <a:latin typeface="Calibri Light" panose="020F0302020204030204" pitchFamily="34" charset="0"/>
              </a:rPr>
              <a:t>(TCU, Acórdão 1845/2018-Plenário)</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1656495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775226"/>
            <a:ext cx="8352928" cy="1938992"/>
          </a:xfrm>
          <a:prstGeom prst="rect">
            <a:avLst/>
          </a:prstGeom>
          <a:noFill/>
        </p:spPr>
        <p:txBody>
          <a:bodyPr wrap="square">
            <a:spAutoFit/>
          </a:bodyPr>
          <a:lstStyle/>
          <a:p>
            <a:r>
              <a:rPr lang="pt-BR" sz="2400" i="1" dirty="0">
                <a:solidFill>
                  <a:schemeClr val="tx2">
                    <a:lumMod val="75000"/>
                  </a:schemeClr>
                </a:solidFill>
                <a:latin typeface="Calibri Light" panose="020F0302020204030204" pitchFamily="34" charset="0"/>
              </a:rPr>
              <a:t>“O uso de dispensas de licitação, em preterição à realização de certame que leve em conta o valor total estimado do objeto, caracteriza fracionamento de despesa e, consequentemente, fuga ao necessário procedimento licitatório</a:t>
            </a:r>
            <a:r>
              <a:rPr lang="pt-BR" sz="2400" dirty="0">
                <a:solidFill>
                  <a:schemeClr val="tx2">
                    <a:lumMod val="75000"/>
                  </a:schemeClr>
                </a:solidFill>
                <a:latin typeface="Calibri Light" panose="020F0302020204030204" pitchFamily="34" charset="0"/>
              </a:rPr>
              <a:t>.” (TCU, Acórdão 4509/2020-Primeira Câmara)</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38573789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052736"/>
            <a:ext cx="8352928" cy="4524315"/>
          </a:xfrm>
          <a:prstGeom prst="rect">
            <a:avLst/>
          </a:prstGeom>
          <a:noFill/>
        </p:spPr>
        <p:txBody>
          <a:bodyPr wrap="square">
            <a:spAutoFit/>
          </a:bodyPr>
          <a:lstStyle/>
          <a:p>
            <a:pPr>
              <a:lnSpc>
                <a:spcPct val="107000"/>
              </a:lnSpc>
              <a:spcAft>
                <a:spcPts val="800"/>
              </a:spcAft>
            </a:pPr>
            <a:r>
              <a:rPr lang="pt-BR" sz="2400" b="1" dirty="0">
                <a:solidFill>
                  <a:schemeClr val="tx2">
                    <a:lumMod val="75000"/>
                  </a:schemeClr>
                </a:solidFill>
                <a:latin typeface="Calibri Light" panose="020F0302020204030204" pitchFamily="34" charset="0"/>
              </a:rPr>
              <a:t>SÚMULA Nº 247 – TCU</a:t>
            </a:r>
          </a:p>
          <a:p>
            <a:pPr algn="just">
              <a:lnSpc>
                <a:spcPct val="107000"/>
              </a:lnSpc>
              <a:spcAft>
                <a:spcPts val="800"/>
              </a:spcAft>
            </a:pPr>
            <a:r>
              <a:rPr lang="pt-BR" sz="2400" dirty="0">
                <a:solidFill>
                  <a:schemeClr val="tx2">
                    <a:lumMod val="75000"/>
                  </a:schemeClr>
                </a:solidFill>
                <a:latin typeface="Calibri Light" panose="020F0302020204030204" pitchFamily="34" charset="0"/>
              </a:rPr>
              <a:t>“</a:t>
            </a:r>
            <a:r>
              <a:rPr lang="pt-BR" sz="2400" i="1" dirty="0">
                <a:solidFill>
                  <a:schemeClr val="tx2">
                    <a:lumMod val="75000"/>
                  </a:schemeClr>
                </a:solidFill>
                <a:latin typeface="Calibri Light" panose="020F0302020204030204" pitchFamily="34" charset="0"/>
              </a:rPr>
              <a:t>É obrigatória a admissão da adjudicação por item e não por preço global, nos editais das licitações para a contratação de obras, serviços, compras e alienações, cujo objeto seja divisível, desde que não haja prejuízo para o conjunto ou complexo ou perda de economia de escala, tendo em vista o objetivo de propiciar a ampla participação de licitantes que, embora não dispondo de capacidade para a execução, fornecimento ou aquisição da totalidade do objeto, possam fazê-lo com relação a itens ou unidades autônomas, devendo as exigências de habilitação adequar-se a essa divisibilidade.”</a:t>
            </a:r>
            <a:endParaRPr lang="pt-BR" sz="2400" i="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20294259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052736"/>
            <a:ext cx="8352928" cy="3148811"/>
          </a:xfrm>
          <a:prstGeom prst="rect">
            <a:avLst/>
          </a:prstGeom>
          <a:noFill/>
        </p:spPr>
        <p:txBody>
          <a:bodyPr wrap="square">
            <a:spAutoFit/>
          </a:bodyPr>
          <a:lstStyle/>
          <a:p>
            <a:pPr>
              <a:lnSpc>
                <a:spcPct val="107000"/>
              </a:lnSpc>
              <a:spcAft>
                <a:spcPts val="800"/>
              </a:spcAft>
            </a:pPr>
            <a:endParaRPr lang="pt-BR" sz="2400" b="1" dirty="0">
              <a:solidFill>
                <a:schemeClr val="tx2">
                  <a:lumMod val="75000"/>
                </a:schemeClr>
              </a:solidFill>
              <a:latin typeface="Calibri Light" panose="020F0302020204030204" pitchFamily="34" charset="0"/>
            </a:endParaRPr>
          </a:p>
          <a:p>
            <a:pPr>
              <a:lnSpc>
                <a:spcPct val="107000"/>
              </a:lnSpc>
              <a:spcAft>
                <a:spcPts val="800"/>
              </a:spcAft>
            </a:pPr>
            <a:r>
              <a:rPr lang="pt-BR" sz="2400" b="1" dirty="0">
                <a:solidFill>
                  <a:schemeClr val="tx2">
                    <a:lumMod val="75000"/>
                  </a:schemeClr>
                </a:solidFill>
                <a:latin typeface="Calibri Light" panose="020F0302020204030204" pitchFamily="34" charset="0"/>
              </a:rPr>
              <a:t>SÚMULA Nº 270 – TCU</a:t>
            </a:r>
          </a:p>
          <a:p>
            <a:pPr>
              <a:lnSpc>
                <a:spcPct val="107000"/>
              </a:lnSpc>
              <a:spcAft>
                <a:spcPts val="800"/>
              </a:spcAft>
            </a:pPr>
            <a:endParaRPr lang="pt-BR" sz="2400" b="1" dirty="0">
              <a:solidFill>
                <a:schemeClr val="tx2">
                  <a:lumMod val="75000"/>
                </a:schemeClr>
              </a:solidFill>
              <a:latin typeface="Calibri Light" panose="020F0302020204030204" pitchFamily="34" charset="0"/>
            </a:endParaRPr>
          </a:p>
          <a:p>
            <a:pPr algn="just">
              <a:lnSpc>
                <a:spcPct val="107000"/>
              </a:lnSpc>
              <a:spcAft>
                <a:spcPts val="800"/>
              </a:spcAft>
            </a:pPr>
            <a:r>
              <a:rPr lang="pt-BR" sz="2400" b="0" i="1" dirty="0">
                <a:solidFill>
                  <a:schemeClr val="tx2">
                    <a:lumMod val="75000"/>
                  </a:schemeClr>
                </a:solidFill>
                <a:effectLst/>
                <a:latin typeface="Calibri Light" panose="020F0302020204030204" pitchFamily="34" charset="0"/>
              </a:rPr>
              <a:t>“Em licitações referentes a compras, inclusive de softwares, é possível a indicação de marca, desde que seja estritamente necessária para atender exigências de padronização e que haja prévia justificação.”</a:t>
            </a:r>
            <a:endParaRPr lang="pt-BR" sz="2400" i="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115662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DE92CB13-CEDE-4732-8FFB-B6F962037FF1}"/>
              </a:ext>
            </a:extLst>
          </p:cNvPr>
          <p:cNvSpPr txBox="1"/>
          <p:nvPr/>
        </p:nvSpPr>
        <p:spPr>
          <a:xfrm>
            <a:off x="280768" y="116632"/>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Panorama Atual do Plano Anual de Contratações - PAC</a:t>
            </a:r>
          </a:p>
        </p:txBody>
      </p:sp>
      <p:sp>
        <p:nvSpPr>
          <p:cNvPr id="7" name="CaixaDeTexto 6">
            <a:extLst>
              <a:ext uri="{FF2B5EF4-FFF2-40B4-BE49-F238E27FC236}">
                <a16:creationId xmlns="" xmlns:a16="http://schemas.microsoft.com/office/drawing/2014/main" id="{9AE42CFC-1AE1-4C25-92EE-BD1FC4F75E19}"/>
              </a:ext>
            </a:extLst>
          </p:cNvPr>
          <p:cNvSpPr txBox="1"/>
          <p:nvPr/>
        </p:nvSpPr>
        <p:spPr>
          <a:xfrm>
            <a:off x="323529" y="1044274"/>
            <a:ext cx="8820472" cy="4204356"/>
          </a:xfrm>
          <a:prstGeom prst="rect">
            <a:avLst/>
          </a:prstGeom>
          <a:noFill/>
          <a:ln>
            <a:noFill/>
          </a:ln>
        </p:spPr>
        <p:txBody>
          <a:bodyPr wrap="square" rtlCol="0">
            <a:spAutoFit/>
          </a:bodyPr>
          <a:lstStyle/>
          <a:p>
            <a:pPr>
              <a:lnSpc>
                <a:spcPct val="150000"/>
              </a:lnSpc>
            </a:pPr>
            <a:r>
              <a:rPr lang="pt-BR" dirty="0"/>
              <a:t>Quantidade de </a:t>
            </a:r>
            <a:r>
              <a:rPr lang="pt-BR" b="1" dirty="0"/>
              <a:t>órgãos/entidades</a:t>
            </a:r>
            <a:r>
              <a:rPr lang="pt-BR" dirty="0"/>
              <a:t> no PAC em:</a:t>
            </a:r>
          </a:p>
          <a:p>
            <a:pPr marL="285750" indent="-285750">
              <a:lnSpc>
                <a:spcPct val="150000"/>
              </a:lnSpc>
              <a:buFont typeface="Arial" panose="020B0604020202020204" pitchFamily="34" charset="0"/>
              <a:buChar char="•"/>
            </a:pPr>
            <a:r>
              <a:rPr lang="pt-BR" dirty="0"/>
              <a:t>agosto de 2020 = 42</a:t>
            </a:r>
          </a:p>
          <a:p>
            <a:pPr marL="285750" indent="-285750">
              <a:lnSpc>
                <a:spcPct val="150000"/>
              </a:lnSpc>
              <a:buFont typeface="Arial" panose="020B0604020202020204" pitchFamily="34" charset="0"/>
              <a:buChar char="•"/>
            </a:pPr>
            <a:r>
              <a:rPr lang="pt-BR" dirty="0"/>
              <a:t>maio de 2021 = 67 (aumento de 64%)</a:t>
            </a:r>
          </a:p>
          <a:p>
            <a:pPr>
              <a:lnSpc>
                <a:spcPct val="150000"/>
              </a:lnSpc>
            </a:pPr>
            <a:r>
              <a:rPr lang="pt-BR" dirty="0"/>
              <a:t>Total estimado de órgãos: 78</a:t>
            </a:r>
          </a:p>
          <a:p>
            <a:pPr>
              <a:lnSpc>
                <a:spcPct val="150000"/>
              </a:lnSpc>
            </a:pPr>
            <a:endParaRPr lang="pt-BR" dirty="0"/>
          </a:p>
          <a:p>
            <a:pPr>
              <a:lnSpc>
                <a:spcPct val="150000"/>
              </a:lnSpc>
            </a:pPr>
            <a:endParaRPr lang="pt-BR" dirty="0"/>
          </a:p>
          <a:p>
            <a:pPr>
              <a:lnSpc>
                <a:spcPct val="150000"/>
              </a:lnSpc>
            </a:pPr>
            <a:r>
              <a:rPr lang="pt-BR" dirty="0"/>
              <a:t>Quantidade de </a:t>
            </a:r>
            <a:r>
              <a:rPr lang="pt-BR" b="1" dirty="0"/>
              <a:t>linhas</a:t>
            </a:r>
            <a:r>
              <a:rPr lang="pt-BR" dirty="0"/>
              <a:t> no PAC em:</a:t>
            </a:r>
          </a:p>
          <a:p>
            <a:pPr marL="285750" indent="-285750">
              <a:lnSpc>
                <a:spcPct val="150000"/>
              </a:lnSpc>
              <a:buFont typeface="Arial" panose="020B0604020202020204" pitchFamily="34" charset="0"/>
              <a:buChar char="•"/>
            </a:pPr>
            <a:r>
              <a:rPr lang="pt-BR" dirty="0"/>
              <a:t>agosto de 2020 = 33.324</a:t>
            </a:r>
          </a:p>
          <a:p>
            <a:pPr marL="285750" indent="-285750">
              <a:lnSpc>
                <a:spcPct val="150000"/>
              </a:lnSpc>
              <a:buFont typeface="Arial" panose="020B0604020202020204" pitchFamily="34" charset="0"/>
              <a:buChar char="•"/>
            </a:pPr>
            <a:r>
              <a:rPr lang="pt-BR" dirty="0"/>
              <a:t>maio de 2021 = 33.851 (13.931 linhas da SEPM + FUNESPOM, ou seja, 41% do total)</a:t>
            </a:r>
          </a:p>
          <a:p>
            <a:pPr>
              <a:lnSpc>
                <a:spcPct val="150000"/>
              </a:lnSpc>
            </a:pPr>
            <a:endParaRPr lang="pt-BR" dirty="0"/>
          </a:p>
        </p:txBody>
      </p:sp>
    </p:spTree>
    <p:extLst>
      <p:ext uri="{BB962C8B-B14F-4D97-AF65-F5344CB8AC3E}">
        <p14:creationId xmlns:p14="http://schemas.microsoft.com/office/powerpoint/2010/main" val="2601343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199649"/>
            <a:ext cx="8352928" cy="4893647"/>
          </a:xfrm>
          <a:prstGeom prst="rect">
            <a:avLst/>
          </a:prstGeom>
          <a:noFill/>
        </p:spPr>
        <p:txBody>
          <a:bodyPr wrap="square">
            <a:spAutoFit/>
          </a:bodyPr>
          <a:lstStyle/>
          <a:p>
            <a:r>
              <a:rPr lang="pt-BR" sz="2400" i="1" dirty="0">
                <a:solidFill>
                  <a:schemeClr val="tx2">
                    <a:lumMod val="75000"/>
                  </a:schemeClr>
                </a:solidFill>
                <a:latin typeface="Calibri Light" panose="020F0302020204030204" pitchFamily="34" charset="0"/>
              </a:rPr>
              <a:t>“A exigência de carta de solidariedade do fabricante, ainda que para fins de assinatura do contrato, por configurar restrição à competitividade, somente é admitida em casos excepcionais, quando for necessária à execução do objeto contratual, situação que deve ser adequadamente justificada nos autos do processo licitatório.” </a:t>
            </a:r>
            <a:r>
              <a:rPr lang="pt-BR" sz="2400" dirty="0">
                <a:solidFill>
                  <a:schemeClr val="tx2">
                    <a:lumMod val="75000"/>
                  </a:schemeClr>
                </a:solidFill>
                <a:latin typeface="Calibri Light" panose="020F0302020204030204" pitchFamily="34" charset="0"/>
              </a:rPr>
              <a:t>(TCU, Acórdão 3018/2020-Plenário)</a:t>
            </a:r>
          </a:p>
          <a:p>
            <a:endParaRPr lang="pt-BR" sz="2400" i="1" dirty="0">
              <a:solidFill>
                <a:schemeClr val="tx2">
                  <a:lumMod val="75000"/>
                </a:schemeClr>
              </a:solidFill>
              <a:latin typeface="Calibri Light" panose="020F0302020204030204" pitchFamily="34" charset="0"/>
            </a:endParaRPr>
          </a:p>
          <a:p>
            <a:r>
              <a:rPr lang="pt-BR" sz="2400" i="1" dirty="0">
                <a:solidFill>
                  <a:schemeClr val="tx2">
                    <a:lumMod val="75000"/>
                  </a:schemeClr>
                </a:solidFill>
                <a:latin typeface="Calibri Light" panose="020F0302020204030204" pitchFamily="34" charset="0"/>
              </a:rPr>
              <a:t>“Em licitações que requeiram prova de conceito ou apresentação de amostras, deve ser viabilizado o acompanhamento dessas etapas a todos licitantes interessados, em consonância com o princípio da publicidade</a:t>
            </a:r>
            <a:r>
              <a:rPr lang="pt-BR" sz="2400" dirty="0">
                <a:solidFill>
                  <a:schemeClr val="tx2">
                    <a:lumMod val="75000"/>
                  </a:schemeClr>
                </a:solidFill>
                <a:latin typeface="Calibri Light" panose="020F0302020204030204" pitchFamily="34" charset="0"/>
              </a:rPr>
              <a:t>.” (TCU, Acórdão 1823/2017-Plenário)</a:t>
            </a:r>
          </a:p>
          <a:p>
            <a:endParaRPr lang="pt-BR" sz="2400" dirty="0">
              <a:solidFill>
                <a:schemeClr val="tx2">
                  <a:lumMod val="75000"/>
                </a:schemeClr>
              </a:solidFill>
              <a:latin typeface="Calibri Light" panose="020F0302020204030204" pitchFamily="34" charset="0"/>
            </a:endParaRPr>
          </a:p>
          <a:p>
            <a:r>
              <a:rPr lang="pt-BR" sz="2400" dirty="0">
                <a:solidFill>
                  <a:schemeClr val="tx2">
                    <a:lumMod val="75000"/>
                  </a:schemeClr>
                </a:solidFill>
                <a:latin typeface="Calibri Light" panose="020F0302020204030204" pitchFamily="34" charset="0"/>
              </a:rPr>
              <a:t> </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11667128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371540"/>
            <a:ext cx="8352928" cy="3785652"/>
          </a:xfrm>
          <a:prstGeom prst="rect">
            <a:avLst/>
          </a:prstGeom>
          <a:noFill/>
        </p:spPr>
        <p:txBody>
          <a:bodyPr wrap="square">
            <a:spAutoFit/>
          </a:bodyPr>
          <a:lstStyle/>
          <a:p>
            <a:r>
              <a:rPr lang="pt-BR" sz="2400" i="1" dirty="0">
                <a:solidFill>
                  <a:schemeClr val="tx2">
                    <a:lumMod val="75000"/>
                  </a:schemeClr>
                </a:solidFill>
                <a:latin typeface="Calibri Light" panose="020F0302020204030204" pitchFamily="34" charset="0"/>
              </a:rPr>
              <a:t>“Permite-se menção a marca de referência no edital, como forma ou parâmetro de qualidade para facilitar a descrição do objeto, caso em que se deve necessariamente acrescentar expressões do tipo "ou equivalente", "ou similar", "ou de melhor qualidade", podendo a Administração exigir que a empresa participante do certame demonstre desempenho, qualidade e produtividade compatíveis com a marca de referência mencionada</a:t>
            </a:r>
            <a:r>
              <a:rPr lang="pt-BR" sz="2400" dirty="0">
                <a:solidFill>
                  <a:schemeClr val="tx2">
                    <a:lumMod val="75000"/>
                  </a:schemeClr>
                </a:solidFill>
                <a:latin typeface="Calibri Light" panose="020F0302020204030204" pitchFamily="34" charset="0"/>
              </a:rPr>
              <a:t>.” (TCU, Acórdão 808/2019-Plenário)</a:t>
            </a:r>
          </a:p>
          <a:p>
            <a:endParaRPr lang="pt-BR" sz="2400" dirty="0">
              <a:solidFill>
                <a:schemeClr val="tx2">
                  <a:lumMod val="75000"/>
                </a:schemeClr>
              </a:solidFill>
              <a:latin typeface="Calibri Light" panose="020F0302020204030204" pitchFamily="34" charset="0"/>
            </a:endParaRPr>
          </a:p>
          <a:p>
            <a:r>
              <a:rPr lang="pt-BR" sz="2400" dirty="0">
                <a:solidFill>
                  <a:schemeClr val="tx2">
                    <a:lumMod val="75000"/>
                  </a:schemeClr>
                </a:solidFill>
                <a:latin typeface="Calibri Light" panose="020F0302020204030204" pitchFamily="34" charset="0"/>
              </a:rPr>
              <a:t>  </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38036862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380832"/>
            <a:ext cx="8352928" cy="3785652"/>
          </a:xfrm>
          <a:prstGeom prst="rect">
            <a:avLst/>
          </a:prstGeom>
          <a:noFill/>
        </p:spPr>
        <p:txBody>
          <a:bodyPr wrap="square">
            <a:spAutoFit/>
          </a:bodyPr>
          <a:lstStyle/>
          <a:p>
            <a:pPr algn="just"/>
            <a:r>
              <a:rPr lang="pt-BR" sz="2400" b="0" dirty="0">
                <a:solidFill>
                  <a:schemeClr val="tx2">
                    <a:lumMod val="75000"/>
                  </a:schemeClr>
                </a:solidFill>
                <a:effectLst/>
                <a:latin typeface="Calibri Light" panose="020F0302020204030204" pitchFamily="34" charset="0"/>
              </a:rPr>
              <a:t>TCU, Acórdão 391/2009</a:t>
            </a:r>
          </a:p>
          <a:p>
            <a:pPr algn="just"/>
            <a:r>
              <a:rPr lang="pt-BR" sz="2400" b="0" i="0" dirty="0">
                <a:solidFill>
                  <a:schemeClr val="tx2">
                    <a:lumMod val="75000"/>
                  </a:schemeClr>
                </a:solidFill>
                <a:effectLst/>
                <a:latin typeface="Calibri Light" panose="020F0302020204030204" pitchFamily="34" charset="0"/>
              </a:rPr>
              <a:t>Sumário: REPRESENTAÇÃO. UTILIZAÇÃO DE PESSOAL SEM VÍNCULO FORMAL COM A ADMINISTRAÇÃO PÚBLICA E DE TERCEIRIZADOS EM ATIVIDADE FIM. CONHECIMENTO. PROCEDÊNCIA. DETERMINAÇÕES. AUDIÊNCIAS. </a:t>
            </a:r>
          </a:p>
          <a:p>
            <a:endParaRPr lang="pt-BR" sz="2400" b="0" i="0" dirty="0">
              <a:solidFill>
                <a:schemeClr val="tx2">
                  <a:lumMod val="75000"/>
                </a:schemeClr>
              </a:solidFill>
              <a:effectLst/>
              <a:latin typeface="Calibri Light" panose="020F0302020204030204" pitchFamily="34" charset="0"/>
            </a:endParaRPr>
          </a:p>
          <a:p>
            <a:r>
              <a:rPr lang="pt-BR" sz="2400" b="0" i="1" dirty="0">
                <a:solidFill>
                  <a:schemeClr val="tx2">
                    <a:lumMod val="75000"/>
                  </a:schemeClr>
                </a:solidFill>
                <a:effectLst/>
                <a:latin typeface="Calibri Light" panose="020F0302020204030204" pitchFamily="34" charset="0"/>
              </a:rPr>
              <a:t>“A contratação de trabalhador pela Administração Pública com intermediação de empresa de prestação de serviços a terceiros </a:t>
            </a:r>
            <a:r>
              <a:rPr lang="pt-BR" sz="2400" b="1" i="1" dirty="0">
                <a:solidFill>
                  <a:schemeClr val="tx2">
                    <a:lumMod val="75000"/>
                  </a:schemeClr>
                </a:solidFill>
                <a:effectLst/>
                <a:latin typeface="Calibri Light" panose="020F0302020204030204" pitchFamily="34" charset="0"/>
              </a:rPr>
              <a:t>para atuação na área-fim </a:t>
            </a:r>
            <a:r>
              <a:rPr lang="pt-BR" sz="2400" b="0" i="1" dirty="0">
                <a:solidFill>
                  <a:schemeClr val="tx2">
                    <a:lumMod val="75000"/>
                  </a:schemeClr>
                </a:solidFill>
                <a:effectLst/>
                <a:latin typeface="Calibri Light" panose="020F0302020204030204" pitchFamily="34" charset="0"/>
              </a:rPr>
              <a:t>representa burla à exigência constitucional do concurso público</a:t>
            </a:r>
            <a:r>
              <a:rPr lang="pt-BR" sz="2400" b="0" i="0" dirty="0">
                <a:solidFill>
                  <a:schemeClr val="tx2">
                    <a:lumMod val="75000"/>
                  </a:schemeClr>
                </a:solidFill>
                <a:effectLst/>
                <a:latin typeface="Calibri Light" panose="020F0302020204030204" pitchFamily="34" charset="0"/>
              </a:rPr>
              <a:t>.”</a:t>
            </a:r>
            <a:r>
              <a:rPr lang="pt-BR" sz="2400" dirty="0">
                <a:solidFill>
                  <a:schemeClr val="tx2">
                    <a:lumMod val="75000"/>
                  </a:schemeClr>
                </a:solidFill>
                <a:latin typeface="Calibri Light" panose="020F0302020204030204" pitchFamily="34" charset="0"/>
              </a:rPr>
              <a:t>  </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23501601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850048"/>
            <a:ext cx="8352928" cy="1938992"/>
          </a:xfrm>
          <a:prstGeom prst="rect">
            <a:avLst/>
          </a:prstGeom>
          <a:noFill/>
        </p:spPr>
        <p:txBody>
          <a:bodyPr wrap="square">
            <a:spAutoFit/>
          </a:bodyPr>
          <a:lstStyle/>
          <a:p>
            <a:r>
              <a:rPr lang="pt-BR" sz="2400" b="0" i="1" dirty="0">
                <a:solidFill>
                  <a:schemeClr val="tx2">
                    <a:lumMod val="75000"/>
                  </a:schemeClr>
                </a:solidFill>
                <a:effectLst/>
                <a:latin typeface="Calibri Light" panose="020F0302020204030204" pitchFamily="34" charset="0"/>
              </a:rPr>
              <a:t>“Os sistemas oficiais de referência da Administração Pública reproduzem os preços de mercado, e, por gozarem de presunção de veracidade, devem ter preced</a:t>
            </a:r>
            <a:r>
              <a:rPr lang="pt-BR" sz="2400" i="1" dirty="0">
                <a:solidFill>
                  <a:schemeClr val="tx2">
                    <a:lumMod val="75000"/>
                  </a:schemeClr>
                </a:solidFill>
                <a:latin typeface="Calibri Light" panose="020F0302020204030204" pitchFamily="34" charset="0"/>
              </a:rPr>
              <a:t>ência em relação à utilização de cotações efetuadas diretamente com empresas que atuam no mercado.” </a:t>
            </a:r>
            <a:r>
              <a:rPr lang="pt-BR" sz="2400" dirty="0">
                <a:solidFill>
                  <a:schemeClr val="tx2">
                    <a:lumMod val="75000"/>
                  </a:schemeClr>
                </a:solidFill>
                <a:latin typeface="Calibri Light" panose="020F0302020204030204" pitchFamily="34" charset="0"/>
              </a:rPr>
              <a:t>.” (TCU, Acórdão 452/2019-Plenário)</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31210313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380832"/>
            <a:ext cx="8352928" cy="3662541"/>
          </a:xfrm>
          <a:prstGeom prst="rect">
            <a:avLst/>
          </a:prstGeom>
          <a:noFill/>
        </p:spPr>
        <p:txBody>
          <a:bodyPr wrap="square">
            <a:spAutoFit/>
          </a:bodyPr>
          <a:lstStyle/>
          <a:p>
            <a:r>
              <a:rPr lang="pt-BR" sz="2400" b="0" i="0" dirty="0">
                <a:solidFill>
                  <a:schemeClr val="tx2">
                    <a:lumMod val="75000"/>
                  </a:schemeClr>
                </a:solidFill>
                <a:effectLst/>
                <a:latin typeface="Calibri Light" panose="020F0302020204030204" pitchFamily="34" charset="0"/>
              </a:rPr>
              <a:t>Orientação Normativa/AGU nº 23, de 01.04.2009</a:t>
            </a:r>
          </a:p>
          <a:p>
            <a:endParaRPr lang="pt-BR" sz="2400" b="0" i="0" dirty="0">
              <a:solidFill>
                <a:schemeClr val="tx2">
                  <a:lumMod val="75000"/>
                </a:schemeClr>
              </a:solidFill>
              <a:effectLst/>
              <a:latin typeface="Calibri Light" panose="020F0302020204030204" pitchFamily="34" charset="0"/>
            </a:endParaRPr>
          </a:p>
          <a:p>
            <a:r>
              <a:rPr lang="pt-BR" sz="2400" b="0" i="1" dirty="0">
                <a:solidFill>
                  <a:schemeClr val="tx2">
                    <a:lumMod val="75000"/>
                  </a:schemeClr>
                </a:solidFill>
                <a:effectLst/>
                <a:latin typeface="Calibri Light" panose="020F0302020204030204" pitchFamily="34" charset="0"/>
              </a:rPr>
              <a:t>“O edital e o contrato de serviço continuado deverão indicar o critério de reajustamento de preços, que deverá ser </a:t>
            </a:r>
            <a:r>
              <a:rPr lang="pt-BR" sz="2400" b="1" i="1" dirty="0">
                <a:solidFill>
                  <a:schemeClr val="tx2">
                    <a:lumMod val="75000"/>
                  </a:schemeClr>
                </a:solidFill>
                <a:effectLst/>
                <a:latin typeface="Calibri Light" panose="020F0302020204030204" pitchFamily="34" charset="0"/>
              </a:rPr>
              <a:t>sob a forma de reajuste em sentido estrito</a:t>
            </a:r>
            <a:r>
              <a:rPr lang="pt-BR" sz="2400" b="0" i="1" dirty="0">
                <a:solidFill>
                  <a:schemeClr val="tx2">
                    <a:lumMod val="75000"/>
                  </a:schemeClr>
                </a:solidFill>
                <a:effectLst/>
                <a:latin typeface="Calibri Light" panose="020F0302020204030204" pitchFamily="34" charset="0"/>
              </a:rPr>
              <a:t>, com previsão de índice setorial, ou por repactuação, pela demonstração analítica da variação dos componentes dos custos”</a:t>
            </a:r>
          </a:p>
          <a:p>
            <a:endParaRPr lang="pt-BR" sz="2400" i="1" dirty="0">
              <a:solidFill>
                <a:schemeClr val="tx2">
                  <a:lumMod val="75000"/>
                </a:schemeClr>
              </a:solidFill>
              <a:latin typeface="Calibri Light" panose="020F0302020204030204" pitchFamily="34" charset="0"/>
            </a:endParaRPr>
          </a:p>
          <a:p>
            <a:r>
              <a:rPr lang="pt-BR" sz="2000" dirty="0">
                <a:solidFill>
                  <a:schemeClr val="tx2">
                    <a:lumMod val="75000"/>
                  </a:schemeClr>
                </a:solidFill>
                <a:latin typeface="Calibri Light" panose="020F0302020204030204" pitchFamily="34" charset="0"/>
              </a:rPr>
              <a:t>NOTA: Deve ser analisado pontualmente o item (ou itens) da planilha que sofreu alteração de custo e sua consequente repercussão no valor do contrato.</a:t>
            </a: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pt-BR" sz="2800" dirty="0">
                <a:solidFill>
                  <a:schemeClr val="bg1"/>
                </a:solidFill>
                <a:latin typeface="Calibri Light" panose="020F0302020204030204" pitchFamily="34" charset="0"/>
              </a:rPr>
              <a:t>Influências da Jurisprudência na Lei 14.133/2021</a:t>
            </a:r>
          </a:p>
        </p:txBody>
      </p:sp>
    </p:spTree>
    <p:extLst>
      <p:ext uri="{BB962C8B-B14F-4D97-AF65-F5344CB8AC3E}">
        <p14:creationId xmlns:p14="http://schemas.microsoft.com/office/powerpoint/2010/main" val="37678742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196752"/>
            <a:ext cx="8352928" cy="4524315"/>
          </a:xfrm>
          <a:prstGeom prst="rect">
            <a:avLst/>
          </a:prstGeom>
          <a:noFill/>
        </p:spPr>
        <p:txBody>
          <a:bodyPr wrap="square">
            <a:spAutoFit/>
          </a:bodyPr>
          <a:lstStyle/>
          <a:p>
            <a:pPr marL="285750" indent="-285750">
              <a:buFont typeface="Arial" panose="020B0604020202020204" pitchFamily="34" charset="0"/>
              <a:buChar char="•"/>
            </a:pPr>
            <a:r>
              <a:rPr lang="pt-BR" b="1" dirty="0">
                <a:solidFill>
                  <a:schemeClr val="tx2">
                    <a:lumMod val="75000"/>
                  </a:schemeClr>
                </a:solidFill>
                <a:latin typeface="Calibri Light" panose="020F0302020204030204" pitchFamily="34" charset="0"/>
                <a:cs typeface="Calibri Light" panose="020F0302020204030204" pitchFamily="34" charset="0"/>
              </a:rPr>
              <a:t>Lei nº 14.133, de 01 de abril de 2021.</a:t>
            </a:r>
            <a:r>
              <a:rPr lang="pt-BR" dirty="0">
                <a:solidFill>
                  <a:schemeClr val="tx2">
                    <a:lumMod val="75000"/>
                  </a:schemeClr>
                </a:solidFill>
                <a:latin typeface="Calibri Light" panose="020F0302020204030204" pitchFamily="34" charset="0"/>
                <a:cs typeface="Calibri Light" panose="020F0302020204030204" pitchFamily="34" charset="0"/>
              </a:rPr>
              <a:t> Lei de Licitações e Contratos Administrativos. Disponível em: </a:t>
            </a:r>
            <a:r>
              <a:rPr lang="pt-BR" dirty="0">
                <a:solidFill>
                  <a:schemeClr val="tx2">
                    <a:lumMod val="75000"/>
                  </a:schemeClr>
                </a:solidFill>
                <a:latin typeface="Calibri Light" panose="020F0302020204030204" pitchFamily="34" charset="0"/>
                <a:cs typeface="Calibri Light" panose="020F0302020204030204" pitchFamily="34" charset="0"/>
                <a:hlinkClick r:id="rId6"/>
              </a:rPr>
              <a:t>http://www.planalto.gov.br/ccivil_03/_Ato2019-2022/2021/Lei/L14133.htm</a:t>
            </a:r>
            <a:endParaRPr lang="pt-BR" dirty="0">
              <a:solidFill>
                <a:schemeClr val="tx2">
                  <a:lumMod val="75000"/>
                </a:schemeClr>
              </a:solidFill>
              <a:latin typeface="Calibri Light" panose="020F0302020204030204" pitchFamily="34" charset="0"/>
              <a:cs typeface="Calibri Light" panose="020F0302020204030204" pitchFamily="34" charset="0"/>
            </a:endParaRPr>
          </a:p>
          <a:p>
            <a:r>
              <a:rPr lang="pt-BR" dirty="0">
                <a:solidFill>
                  <a:schemeClr val="tx2">
                    <a:lumMod val="75000"/>
                  </a:schemeClr>
                </a:solidFill>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pt-BR" b="1" dirty="0">
                <a:solidFill>
                  <a:schemeClr val="tx2">
                    <a:lumMod val="75000"/>
                  </a:schemeClr>
                </a:solidFill>
                <a:latin typeface="Calibri Light" panose="020F0302020204030204" pitchFamily="34" charset="0"/>
                <a:cs typeface="Calibri Light" panose="020F0302020204030204" pitchFamily="34" charset="0"/>
              </a:rPr>
              <a:t>Lei Complementar nº 123, de 14 de dezembro de 2006. </a:t>
            </a:r>
            <a:r>
              <a:rPr lang="pt-BR" dirty="0">
                <a:solidFill>
                  <a:schemeClr val="tx2">
                    <a:lumMod val="75000"/>
                  </a:schemeClr>
                </a:solidFill>
                <a:latin typeface="Calibri Light" panose="020F0302020204030204" pitchFamily="34" charset="0"/>
                <a:cs typeface="Calibri Light" panose="020F0302020204030204" pitchFamily="34" charset="0"/>
              </a:rPr>
              <a:t>Institui o Estatuto Nacional da Microempresa e da Empresa de Pequeno Porte. </a:t>
            </a:r>
          </a:p>
          <a:p>
            <a:r>
              <a:rPr lang="pt-BR" dirty="0">
                <a:solidFill>
                  <a:schemeClr val="tx2">
                    <a:lumMod val="75000"/>
                  </a:schemeClr>
                </a:solidFill>
                <a:latin typeface="Calibri Light" panose="020F0302020204030204" pitchFamily="34" charset="0"/>
                <a:cs typeface="Calibri Light" panose="020F0302020204030204" pitchFamily="34" charset="0"/>
              </a:rPr>
              <a:t>     Disponível em: </a:t>
            </a:r>
            <a:r>
              <a:rPr lang="pt-BR" dirty="0">
                <a:solidFill>
                  <a:schemeClr val="tx2">
                    <a:lumMod val="75000"/>
                  </a:schemeClr>
                </a:solidFill>
                <a:latin typeface="Calibri Light" panose="020F0302020204030204" pitchFamily="34" charset="0"/>
                <a:cs typeface="Calibri Light" panose="020F0302020204030204" pitchFamily="34" charset="0"/>
                <a:hlinkClick r:id="rId7"/>
              </a:rPr>
              <a:t>http://www.planalto.gov.br/ccivil_03/leis/lcp/lcp123.htm</a:t>
            </a:r>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pt-BR" b="1" dirty="0">
                <a:solidFill>
                  <a:schemeClr val="tx2">
                    <a:lumMod val="75000"/>
                  </a:schemeClr>
                </a:solidFill>
                <a:latin typeface="Calibri Light" panose="020F0302020204030204" pitchFamily="34" charset="0"/>
                <a:cs typeface="Calibri Light" panose="020F0302020204030204" pitchFamily="34" charset="0"/>
              </a:rPr>
              <a:t>Decreto Estadual nº 46.642, de 17 de abril de 2019</a:t>
            </a:r>
            <a:r>
              <a:rPr lang="pt-BR" dirty="0">
                <a:solidFill>
                  <a:schemeClr val="tx2">
                    <a:lumMod val="75000"/>
                  </a:schemeClr>
                </a:solidFill>
                <a:latin typeface="Calibri Light" panose="020F0302020204030204" pitchFamily="34" charset="0"/>
                <a:cs typeface="Calibri Light" panose="020F0302020204030204" pitchFamily="34" charset="0"/>
              </a:rPr>
              <a:t>. Regulamenta a fase preparatória das contratações no âmbito do Estado do Rio de Janeiro. </a:t>
            </a:r>
          </a:p>
          <a:p>
            <a:r>
              <a:rPr lang="pt-BR" dirty="0">
                <a:solidFill>
                  <a:schemeClr val="tx2">
                    <a:lumMod val="75000"/>
                  </a:schemeClr>
                </a:solidFill>
                <a:latin typeface="Calibri Light" panose="020F0302020204030204" pitchFamily="34" charset="0"/>
                <a:cs typeface="Calibri Light" panose="020F0302020204030204" pitchFamily="34" charset="0"/>
              </a:rPr>
              <a:t>     Disponível em: </a:t>
            </a:r>
            <a:r>
              <a:rPr lang="pt-BR" dirty="0">
                <a:latin typeface="Calibri Light" panose="020F0302020204030204" pitchFamily="34" charset="0"/>
                <a:cs typeface="Calibri Light" panose="020F0302020204030204" pitchFamily="34" charset="0"/>
                <a:hlinkClick r:id="rId8"/>
              </a:rPr>
              <a:t>https://www.compras.rj.gov.br/Portal-Siga/Legislacao/listar.action</a:t>
            </a:r>
            <a:endParaRPr lang="pt-BR" dirty="0">
              <a:latin typeface="Calibri Light" panose="020F0302020204030204" pitchFamily="34" charset="0"/>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r>
              <a:rPr lang="pt-BR" dirty="0">
                <a:latin typeface="Calibri Light" panose="020F0302020204030204" pitchFamily="34" charset="0"/>
                <a:cs typeface="Calibri Light" panose="020F0302020204030204" pitchFamily="34" charset="0"/>
              </a:rPr>
              <a:t> </a:t>
            </a:r>
          </a:p>
          <a:p>
            <a:r>
              <a:rPr lang="pt-BR" dirty="0">
                <a:latin typeface="Calibri Light" panose="020F0302020204030204" pitchFamily="34" charset="0"/>
                <a:cs typeface="Calibri Light" panose="020F0302020204030204" pitchFamily="34" charset="0"/>
              </a:rPr>
              <a:t> </a:t>
            </a:r>
          </a:p>
          <a:p>
            <a:endParaRPr lang="pt-BR" dirty="0">
              <a:solidFill>
                <a:schemeClr val="tx2">
                  <a:lumMod val="75000"/>
                </a:schemeClr>
              </a:solidFill>
              <a:latin typeface="Calibri Light" panose="020F0302020204030204" pitchFamily="34" charset="0"/>
              <a:cs typeface="Calibri Light" panose="020F0302020204030204" pitchFamily="34" charset="0"/>
            </a:endParaRP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pt-BR" sz="2800" dirty="0">
                <a:solidFill>
                  <a:schemeClr val="bg1"/>
                </a:solidFill>
                <a:latin typeface="Calibri Light" panose="020F0302020204030204" pitchFamily="34" charset="0"/>
              </a:rPr>
              <a:t>Referências Bibliográficas</a:t>
            </a:r>
          </a:p>
        </p:txBody>
      </p:sp>
    </p:spTree>
    <p:extLst>
      <p:ext uri="{BB962C8B-B14F-4D97-AF65-F5344CB8AC3E}">
        <p14:creationId xmlns:p14="http://schemas.microsoft.com/office/powerpoint/2010/main" val="11911882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pt-BR" sz="2800" dirty="0">
                <a:solidFill>
                  <a:schemeClr val="bg1"/>
                </a:solidFill>
                <a:latin typeface="Calibri Light" panose="020F0302020204030204" pitchFamily="34" charset="0"/>
              </a:rPr>
              <a:t>Referências Bibliográficas</a:t>
            </a:r>
          </a:p>
        </p:txBody>
      </p:sp>
      <p:sp>
        <p:nvSpPr>
          <p:cNvPr id="9" name="CaixaDeTexto 8">
            <a:extLst>
              <a:ext uri="{FF2B5EF4-FFF2-40B4-BE49-F238E27FC236}">
                <a16:creationId xmlns="" xmlns:a16="http://schemas.microsoft.com/office/drawing/2014/main" id="{D6412C23-0EE2-4634-B4B1-69EC8359F698}"/>
              </a:ext>
            </a:extLst>
          </p:cNvPr>
          <p:cNvSpPr txBox="1"/>
          <p:nvPr/>
        </p:nvSpPr>
        <p:spPr>
          <a:xfrm>
            <a:off x="469867" y="1380832"/>
            <a:ext cx="8352928" cy="5078313"/>
          </a:xfrm>
          <a:prstGeom prst="rect">
            <a:avLst/>
          </a:prstGeom>
          <a:noFill/>
        </p:spPr>
        <p:txBody>
          <a:bodyPr wrap="square">
            <a:spAutoFit/>
          </a:bodyPr>
          <a:lstStyle/>
          <a:p>
            <a:pPr marL="285750" indent="-285750">
              <a:buFont typeface="Arial" panose="020B0604020202020204" pitchFamily="34" charset="0"/>
              <a:buChar char="•"/>
            </a:pPr>
            <a:r>
              <a:rPr lang="pt-BR" b="1" dirty="0">
                <a:solidFill>
                  <a:schemeClr val="tx2">
                    <a:lumMod val="75000"/>
                  </a:schemeClr>
                </a:solidFill>
                <a:latin typeface="Calibri Light" panose="020F0302020204030204" pitchFamily="34" charset="0"/>
                <a:cs typeface="Calibri Light" panose="020F0302020204030204" pitchFamily="34" charset="0"/>
              </a:rPr>
              <a:t>Instrução Normativa nº 40, de 22 de maio de 2020</a:t>
            </a:r>
            <a:r>
              <a:rPr lang="pt-BR" dirty="0">
                <a:solidFill>
                  <a:schemeClr val="tx2">
                    <a:lumMod val="75000"/>
                  </a:schemeClr>
                </a:solidFill>
                <a:latin typeface="Calibri Light" panose="020F0302020204030204" pitchFamily="34" charset="0"/>
                <a:cs typeface="Calibri Light" panose="020F0302020204030204" pitchFamily="34" charset="0"/>
              </a:rPr>
              <a:t>. Dispõe sobre a elaboração dos Estudos Técnicos Preliminares - ETP - para a aquisição de bens e a contratação de serviços e obras, no âmbito da Administração Pública federal direta, autárquica e fundacional, e sobre o Sistema ETP digital. </a:t>
            </a:r>
          </a:p>
          <a:p>
            <a:pPr marL="284400"/>
            <a:r>
              <a:rPr lang="pt-BR" dirty="0">
                <a:solidFill>
                  <a:schemeClr val="tx2">
                    <a:lumMod val="75000"/>
                  </a:schemeClr>
                </a:solidFill>
                <a:latin typeface="Calibri Light" panose="020F0302020204030204" pitchFamily="34" charset="0"/>
                <a:cs typeface="Calibri Light" panose="020F0302020204030204" pitchFamily="34" charset="0"/>
              </a:rPr>
              <a:t>Disponível em: </a:t>
            </a:r>
            <a:r>
              <a:rPr lang="pt-BR" dirty="0">
                <a:solidFill>
                  <a:schemeClr val="tx2">
                    <a:lumMod val="75000"/>
                  </a:schemeClr>
                </a:solidFill>
                <a:latin typeface="Calibri Light" panose="020F0302020204030204" pitchFamily="34" charset="0"/>
                <a:cs typeface="Calibri Light" panose="020F0302020204030204" pitchFamily="34" charset="0"/>
                <a:hlinkClick r:id="rId6"/>
              </a:rPr>
              <a:t>https://www.gov.br/compras/pt-br/acesso-a-informacao/legislacao/instrucoes-normativas/instrucao-normativa-no-40-de-22-de-maio-de-2020</a:t>
            </a:r>
            <a:endParaRPr lang="pt-BR" b="1"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pt-BR" b="1"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pt-BR" b="1" dirty="0">
                <a:solidFill>
                  <a:schemeClr val="tx2">
                    <a:lumMod val="75000"/>
                  </a:schemeClr>
                </a:solidFill>
                <a:latin typeface="Calibri Light" panose="020F0302020204030204" pitchFamily="34" charset="0"/>
                <a:cs typeface="Calibri Light" panose="020F0302020204030204" pitchFamily="34" charset="0"/>
              </a:rPr>
              <a:t>Minuta de Instrução Normativa</a:t>
            </a:r>
            <a:r>
              <a:rPr lang="pt-BR" dirty="0">
                <a:solidFill>
                  <a:schemeClr val="tx2">
                    <a:lumMod val="75000"/>
                  </a:schemeClr>
                </a:solidFill>
                <a:latin typeface="Calibri Light" panose="020F0302020204030204" pitchFamily="34" charset="0"/>
                <a:cs typeface="Calibri Light" panose="020F0302020204030204" pitchFamily="34" charset="0"/>
              </a:rPr>
              <a:t>. Minuta de instrução normativa que traz procedimentos para elaboração dos Estudos Técnicos Preliminares (ETP) para a aquisição de bens e a contratação de serviços e obras, com base na nova Lei de Licitação (Lei nº 14.133, de 2021).</a:t>
            </a:r>
          </a:p>
          <a:p>
            <a:pPr marL="284400"/>
            <a:r>
              <a:rPr lang="pt-BR" dirty="0">
                <a:solidFill>
                  <a:schemeClr val="tx2">
                    <a:lumMod val="75000"/>
                  </a:schemeClr>
                </a:solidFill>
                <a:latin typeface="Calibri Light" panose="020F0302020204030204" pitchFamily="34" charset="0"/>
                <a:cs typeface="Calibri Light" panose="020F0302020204030204" pitchFamily="34" charset="0"/>
              </a:rPr>
              <a:t>Disponível em: </a:t>
            </a:r>
            <a:r>
              <a:rPr lang="pt-BR" dirty="0">
                <a:solidFill>
                  <a:schemeClr val="tx2">
                    <a:lumMod val="75000"/>
                  </a:schemeClr>
                </a:solidFill>
                <a:latin typeface="Calibri Light" panose="020F0302020204030204" pitchFamily="34" charset="0"/>
                <a:cs typeface="Calibri Light" panose="020F0302020204030204" pitchFamily="34" charset="0"/>
                <a:hlinkClick r:id="rId7"/>
              </a:rPr>
              <a:t>https://www.gov.br/participamaisbrasil/in-estudo-tecnico-preliminar</a:t>
            </a:r>
            <a:endParaRPr lang="pt-BR"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236946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1380832"/>
            <a:ext cx="8352928" cy="4801314"/>
          </a:xfrm>
          <a:prstGeom prst="rect">
            <a:avLst/>
          </a:prstGeom>
          <a:noFill/>
        </p:spPr>
        <p:txBody>
          <a:bodyPr wrap="square">
            <a:spAutoFit/>
          </a:bodyPr>
          <a:lstStyle/>
          <a:p>
            <a:pPr marL="285750" indent="-285750">
              <a:buFont typeface="Arial" panose="020B0604020202020204" pitchFamily="34" charset="0"/>
              <a:buChar char="•"/>
            </a:pPr>
            <a:r>
              <a:rPr lang="pt-BR" b="1" dirty="0">
                <a:solidFill>
                  <a:schemeClr val="tx2">
                    <a:lumMod val="75000"/>
                  </a:schemeClr>
                </a:solidFill>
                <a:latin typeface="Calibri Light" panose="020F0302020204030204" pitchFamily="34" charset="0"/>
                <a:cs typeface="Calibri Light" panose="020F0302020204030204" pitchFamily="34" charset="0"/>
              </a:rPr>
              <a:t>Instrução Normativa nº 73, de 05 de agosto de 2020</a:t>
            </a:r>
            <a:r>
              <a:rPr lang="pt-BR" dirty="0">
                <a:solidFill>
                  <a:schemeClr val="tx2">
                    <a:lumMod val="75000"/>
                  </a:schemeClr>
                </a:solidFill>
                <a:latin typeface="Calibri Light" panose="020F0302020204030204" pitchFamily="34" charset="0"/>
                <a:cs typeface="Calibri Light" panose="020F0302020204030204" pitchFamily="34" charset="0"/>
              </a:rPr>
              <a:t>. Dispõe sobre o procedimento administrativo para a realização de pesquisa de preços para a aquisição de bens e contratação de serviços em geral, no âmbito da administração pública federal direta, autárquica e fundacional. </a:t>
            </a:r>
          </a:p>
          <a:p>
            <a:pPr marL="284400"/>
            <a:r>
              <a:rPr lang="pt-BR" dirty="0">
                <a:solidFill>
                  <a:schemeClr val="tx2">
                    <a:lumMod val="75000"/>
                  </a:schemeClr>
                </a:solidFill>
                <a:latin typeface="Calibri Light" panose="020F0302020204030204" pitchFamily="34" charset="0"/>
                <a:cs typeface="Calibri Light" panose="020F0302020204030204" pitchFamily="34" charset="0"/>
              </a:rPr>
              <a:t>Disponível em</a:t>
            </a:r>
            <a:r>
              <a:rPr lang="pt-BR" dirty="0">
                <a:latin typeface="Calibri Light" panose="020F0302020204030204" pitchFamily="34" charset="0"/>
                <a:cs typeface="Calibri Light" panose="020F0302020204030204" pitchFamily="34" charset="0"/>
              </a:rPr>
              <a:t>: </a:t>
            </a:r>
            <a:r>
              <a:rPr lang="pt-BR" dirty="0">
                <a:latin typeface="Calibri Light" panose="020F0302020204030204" pitchFamily="34" charset="0"/>
                <a:cs typeface="Calibri Light" panose="020F0302020204030204" pitchFamily="34" charset="0"/>
                <a:hlinkClick r:id="rId6"/>
              </a:rPr>
              <a:t>https://www.gov.br/compras/pt-br/acesso-a-informacao/legislacao/instrucoes-normativas/instrucao-normativa-no-73-de-5-de-agosto-de-2020</a:t>
            </a:r>
            <a:endParaRPr lang="pt-BR"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pt-BR" b="1" dirty="0">
              <a:solidFill>
                <a:srgbClr val="FF000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pt-BR" b="1" dirty="0">
                <a:solidFill>
                  <a:schemeClr val="tx2">
                    <a:lumMod val="75000"/>
                  </a:schemeClr>
                </a:solidFill>
                <a:latin typeface="Calibri Light" panose="020F0302020204030204" pitchFamily="34" charset="0"/>
                <a:cs typeface="Calibri Light" panose="020F0302020204030204" pitchFamily="34" charset="0"/>
              </a:rPr>
              <a:t>Minuta de Instrução Normativa</a:t>
            </a:r>
            <a:r>
              <a:rPr lang="pt-BR" dirty="0">
                <a:solidFill>
                  <a:schemeClr val="tx2">
                    <a:lumMod val="75000"/>
                  </a:schemeClr>
                </a:solidFill>
                <a:latin typeface="Calibri Light" panose="020F0302020204030204" pitchFamily="34" charset="0"/>
                <a:cs typeface="Calibri Light" panose="020F0302020204030204" pitchFamily="34" charset="0"/>
              </a:rPr>
              <a:t>. Minuta de instrução normativa que irá regulamentar o procedimento de pesquisa de preços para realização das contratações públicas com base na nova Lei de Licitação (Lei nº 14.133, de 2021). </a:t>
            </a:r>
          </a:p>
          <a:p>
            <a:pPr marL="284400"/>
            <a:r>
              <a:rPr lang="pt-BR" dirty="0">
                <a:solidFill>
                  <a:schemeClr val="tx2">
                    <a:lumMod val="75000"/>
                  </a:schemeClr>
                </a:solidFill>
                <a:latin typeface="Calibri Light" panose="020F0302020204030204" pitchFamily="34" charset="0"/>
                <a:cs typeface="Calibri Light" panose="020F0302020204030204" pitchFamily="34" charset="0"/>
              </a:rPr>
              <a:t>Disponível em: </a:t>
            </a:r>
            <a:r>
              <a:rPr lang="pt-BR" dirty="0">
                <a:latin typeface="Calibri Light" panose="020F0302020204030204" pitchFamily="34" charset="0"/>
                <a:cs typeface="Calibri Light" panose="020F0302020204030204" pitchFamily="34" charset="0"/>
                <a:hlinkClick r:id="rId7"/>
              </a:rPr>
              <a:t>https://www.gov.br/participamaisbrasil/in-pesquisa-de-preco</a:t>
            </a:r>
            <a:endParaRPr lang="pt-BR" dirty="0">
              <a:latin typeface="Calibri Light" panose="020F0302020204030204" pitchFamily="34" charset="0"/>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pt-BR" sz="2800" dirty="0">
                <a:solidFill>
                  <a:schemeClr val="bg1"/>
                </a:solidFill>
                <a:latin typeface="Calibri Light" panose="020F0302020204030204" pitchFamily="34" charset="0"/>
              </a:rPr>
              <a:t>Referências Bibliográficas</a:t>
            </a:r>
          </a:p>
        </p:txBody>
      </p:sp>
    </p:spTree>
    <p:extLst>
      <p:ext uri="{BB962C8B-B14F-4D97-AF65-F5344CB8AC3E}">
        <p14:creationId xmlns:p14="http://schemas.microsoft.com/office/powerpoint/2010/main" val="4235939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40C9517B-EBD7-41DB-A5D3-B4A36DCCCEFC}"/>
              </a:ext>
            </a:extLst>
          </p:cNvPr>
          <p:cNvSpPr txBox="1"/>
          <p:nvPr/>
        </p:nvSpPr>
        <p:spPr>
          <a:xfrm>
            <a:off x="469867" y="980728"/>
            <a:ext cx="8352928" cy="6463308"/>
          </a:xfrm>
          <a:prstGeom prst="rect">
            <a:avLst/>
          </a:prstGeom>
          <a:noFill/>
        </p:spPr>
        <p:txBody>
          <a:bodyPr wrap="square">
            <a:spAutoFit/>
          </a:bodyPr>
          <a:lstStyle/>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CAMARÃO. T. </a:t>
            </a:r>
            <a:r>
              <a:rPr lang="pt-BR" b="1" dirty="0">
                <a:solidFill>
                  <a:schemeClr val="tx2">
                    <a:lumMod val="75000"/>
                  </a:schemeClr>
                </a:solidFill>
                <a:latin typeface="Calibri Light" panose="020F0302020204030204" pitchFamily="34" charset="0"/>
                <a:cs typeface="Calibri Light" panose="020F0302020204030204" pitchFamily="34" charset="0"/>
              </a:rPr>
              <a:t>A Nova Lei de Licitações: avanços ou mais do mesmo?</a:t>
            </a:r>
            <a:r>
              <a:rPr lang="pt-BR" dirty="0">
                <a:solidFill>
                  <a:schemeClr val="tx2">
                    <a:lumMod val="75000"/>
                  </a:schemeClr>
                </a:solidFill>
                <a:latin typeface="Calibri Light" panose="020F0302020204030204" pitchFamily="34" charset="0"/>
                <a:cs typeface="Calibri Light" panose="020F0302020204030204" pitchFamily="34" charset="0"/>
              </a:rPr>
              <a:t>. Inove Soluções em Capacitação – Inove, 22 de abril de 2021. Disponível em:  </a:t>
            </a:r>
            <a:r>
              <a:rPr lang="pt-BR" dirty="0">
                <a:solidFill>
                  <a:schemeClr val="tx2">
                    <a:lumMod val="75000"/>
                  </a:schemeClr>
                </a:solidFill>
                <a:latin typeface="Calibri Light" panose="020F0302020204030204" pitchFamily="34" charset="0"/>
                <a:cs typeface="Calibri Light" panose="020F0302020204030204" pitchFamily="34" charset="0"/>
                <a:hlinkClick r:id="rId6"/>
              </a:rPr>
              <a:t>https://inovecapacitacao.com.br/a-nova-lei-de-licitacoes-avancos-ou-mais-do-mesmo/</a:t>
            </a:r>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CAMPOS, M; COELHO, F; FOLLADOR, G. </a:t>
            </a:r>
            <a:r>
              <a:rPr lang="pt-BR" b="1" dirty="0">
                <a:solidFill>
                  <a:schemeClr val="tx2">
                    <a:lumMod val="75000"/>
                  </a:schemeClr>
                </a:solidFill>
                <a:latin typeface="Calibri Light" panose="020F0302020204030204" pitchFamily="34" charset="0"/>
                <a:cs typeface="Calibri Light" panose="020F0302020204030204" pitchFamily="34" charset="0"/>
              </a:rPr>
              <a:t>Matriz de riscos na nova Lei de Licitações pode dar previsibilidade às contratações. </a:t>
            </a:r>
            <a:r>
              <a:rPr lang="pt-BR" dirty="0">
                <a:solidFill>
                  <a:schemeClr val="tx2">
                    <a:lumMod val="75000"/>
                  </a:schemeClr>
                </a:solidFill>
                <a:latin typeface="Calibri Light" panose="020F0302020204030204" pitchFamily="34" charset="0"/>
                <a:cs typeface="Calibri Light" panose="020F0302020204030204" pitchFamily="34" charset="0"/>
              </a:rPr>
              <a:t>Revista Consultor Jurídico - </a:t>
            </a:r>
            <a:r>
              <a:rPr lang="pt-BR" dirty="0" err="1">
                <a:solidFill>
                  <a:schemeClr val="tx2">
                    <a:lumMod val="75000"/>
                  </a:schemeClr>
                </a:solidFill>
                <a:latin typeface="Calibri Light" panose="020F0302020204030204" pitchFamily="34" charset="0"/>
                <a:cs typeface="Calibri Light" panose="020F0302020204030204" pitchFamily="34" charset="0"/>
              </a:rPr>
              <a:t>ConJur</a:t>
            </a:r>
            <a:r>
              <a:rPr lang="pt-BR" dirty="0">
                <a:solidFill>
                  <a:schemeClr val="tx2">
                    <a:lumMod val="75000"/>
                  </a:schemeClr>
                </a:solidFill>
                <a:latin typeface="Calibri Light" panose="020F0302020204030204" pitchFamily="34" charset="0"/>
                <a:cs typeface="Calibri Light" panose="020F0302020204030204" pitchFamily="34" charset="0"/>
              </a:rPr>
              <a:t>, 23 de março de 2021. Disponível em: </a:t>
            </a:r>
            <a:r>
              <a:rPr lang="pt-BR" dirty="0">
                <a:latin typeface="Calibri Light" panose="020F0302020204030204" pitchFamily="34" charset="0"/>
                <a:cs typeface="Calibri Light" panose="020F0302020204030204" pitchFamily="34" charset="0"/>
                <a:hlinkClick r:id="rId7"/>
              </a:rPr>
              <a:t>https://www.conjur.com.br/2021-mar-23/opiniao-matriz-riscos-lei-licitacoes</a:t>
            </a:r>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EQUIPE TÉCNICA DA ZÊNITE.</a:t>
            </a:r>
            <a:r>
              <a:rPr lang="pt-BR" b="1" dirty="0">
                <a:solidFill>
                  <a:schemeClr val="tx2">
                    <a:lumMod val="75000"/>
                  </a:schemeClr>
                </a:solidFill>
                <a:latin typeface="Calibri Light" panose="020F0302020204030204" pitchFamily="34" charset="0"/>
                <a:cs typeface="Calibri Light" panose="020F0302020204030204" pitchFamily="34" charset="0"/>
              </a:rPr>
              <a:t> Quadro comparativo – Nova Lei de Licitações nº 14.133/2021</a:t>
            </a:r>
            <a:r>
              <a:rPr lang="pt-BR" dirty="0">
                <a:solidFill>
                  <a:schemeClr val="tx2">
                    <a:lumMod val="75000"/>
                  </a:schemeClr>
                </a:solidFill>
                <a:latin typeface="Calibri Light" panose="020F0302020204030204" pitchFamily="34" charset="0"/>
                <a:cs typeface="Calibri Light" panose="020F0302020204030204" pitchFamily="34" charset="0"/>
              </a:rPr>
              <a:t>. Blog da Zênite, 08 de abril de 2021.  Disponível em:  </a:t>
            </a:r>
            <a:r>
              <a:rPr lang="pt-BR" dirty="0">
                <a:solidFill>
                  <a:schemeClr val="tx2">
                    <a:lumMod val="75000"/>
                  </a:schemeClr>
                </a:solidFill>
                <a:latin typeface="Calibri Light" panose="020F0302020204030204" pitchFamily="34" charset="0"/>
                <a:cs typeface="Calibri Light" panose="020F0302020204030204" pitchFamily="34" charset="0"/>
                <a:hlinkClick r:id="rId8"/>
              </a:rPr>
              <a:t>https://www.zenite.blog.br/quadro-comparativo-nova-lei-de-licitacoes/</a:t>
            </a:r>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GARCIA, F. A. </a:t>
            </a:r>
            <a:r>
              <a:rPr lang="pt-BR" b="1" dirty="0">
                <a:solidFill>
                  <a:schemeClr val="tx2">
                    <a:lumMod val="75000"/>
                  </a:schemeClr>
                </a:solidFill>
                <a:latin typeface="Calibri Light" panose="020F0302020204030204" pitchFamily="34" charset="0"/>
                <a:cs typeface="Calibri Light" panose="020F0302020204030204" pitchFamily="34" charset="0"/>
              </a:rPr>
              <a:t>Licitações e contratos administrativos</a:t>
            </a:r>
            <a:r>
              <a:rPr lang="pt-BR" dirty="0">
                <a:solidFill>
                  <a:schemeClr val="tx2">
                    <a:lumMod val="75000"/>
                  </a:schemeClr>
                </a:solidFill>
                <a:latin typeface="Calibri Light" panose="020F0302020204030204" pitchFamily="34" charset="0"/>
                <a:cs typeface="Calibri Light" panose="020F0302020204030204" pitchFamily="34" charset="0"/>
              </a:rPr>
              <a:t>. 3ª ed., Rio de Janeiro: Ed. </a:t>
            </a:r>
            <a:r>
              <a:rPr lang="pt-BR" dirty="0" err="1">
                <a:solidFill>
                  <a:schemeClr val="tx2">
                    <a:lumMod val="75000"/>
                  </a:schemeClr>
                </a:solidFill>
                <a:latin typeface="Calibri Light" panose="020F0302020204030204" pitchFamily="34" charset="0"/>
                <a:cs typeface="Calibri Light" panose="020F0302020204030204" pitchFamily="34" charset="0"/>
              </a:rPr>
              <a:t>Lumen</a:t>
            </a:r>
            <a:r>
              <a:rPr lang="pt-BR" dirty="0">
                <a:solidFill>
                  <a:schemeClr val="tx2">
                    <a:lumMod val="75000"/>
                  </a:schemeClr>
                </a:solidFill>
                <a:latin typeface="Calibri Light" panose="020F0302020204030204" pitchFamily="34" charset="0"/>
                <a:cs typeface="Calibri Light" panose="020F0302020204030204" pitchFamily="34" charset="0"/>
              </a:rPr>
              <a:t> Juris, 2010. </a:t>
            </a: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p:txBody>
      </p:sp>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pt-BR" sz="2800" dirty="0">
                <a:solidFill>
                  <a:schemeClr val="bg1"/>
                </a:solidFill>
                <a:latin typeface="Calibri Light" panose="020F0302020204030204" pitchFamily="34" charset="0"/>
              </a:rPr>
              <a:t>Referências Bibliográficas</a:t>
            </a:r>
          </a:p>
        </p:txBody>
      </p:sp>
    </p:spTree>
    <p:extLst>
      <p:ext uri="{BB962C8B-B14F-4D97-AF65-F5344CB8AC3E}">
        <p14:creationId xmlns:p14="http://schemas.microsoft.com/office/powerpoint/2010/main" val="40145140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8" name="Retângulo: Cantos Arredondados 7">
            <a:extLst>
              <a:ext uri="{FF2B5EF4-FFF2-40B4-BE49-F238E27FC236}">
                <a16:creationId xmlns="" xmlns:a16="http://schemas.microsoft.com/office/drawing/2014/main" id="{63F61220-0C50-4D77-A65C-E26BCDFAD94A}"/>
              </a:ext>
            </a:extLst>
          </p:cNvPr>
          <p:cNvSpPr/>
          <p:nvPr/>
        </p:nvSpPr>
        <p:spPr>
          <a:xfrm>
            <a:off x="475928" y="3410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pt-BR" sz="2800" dirty="0">
                <a:solidFill>
                  <a:schemeClr val="bg1"/>
                </a:solidFill>
                <a:latin typeface="Calibri Light" panose="020F0302020204030204" pitchFamily="34" charset="0"/>
              </a:rPr>
              <a:t>Referências Bibliográficas</a:t>
            </a:r>
          </a:p>
        </p:txBody>
      </p:sp>
      <p:sp>
        <p:nvSpPr>
          <p:cNvPr id="9" name="CaixaDeTexto 8">
            <a:extLst>
              <a:ext uri="{FF2B5EF4-FFF2-40B4-BE49-F238E27FC236}">
                <a16:creationId xmlns="" xmlns:a16="http://schemas.microsoft.com/office/drawing/2014/main" id="{33713439-15CC-4017-A841-C99A29E88BE0}"/>
              </a:ext>
            </a:extLst>
          </p:cNvPr>
          <p:cNvSpPr txBox="1"/>
          <p:nvPr/>
        </p:nvSpPr>
        <p:spPr>
          <a:xfrm>
            <a:off x="469867" y="908720"/>
            <a:ext cx="8352928" cy="6463308"/>
          </a:xfrm>
          <a:prstGeom prst="rect">
            <a:avLst/>
          </a:prstGeom>
          <a:noFill/>
        </p:spPr>
        <p:txBody>
          <a:bodyPr wrap="square">
            <a:spAutoFit/>
          </a:bodyPr>
          <a:lstStyle/>
          <a:p>
            <a:r>
              <a:rPr lang="pt-BR" dirty="0">
                <a:solidFill>
                  <a:schemeClr val="tx2">
                    <a:lumMod val="75000"/>
                  </a:schemeClr>
                </a:solidFill>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Organização para Cooperação e Desenvolvimento Econômico – OCDE. </a:t>
            </a:r>
            <a:r>
              <a:rPr lang="pt-BR" b="1" dirty="0">
                <a:solidFill>
                  <a:schemeClr val="tx2">
                    <a:lumMod val="75000"/>
                  </a:schemeClr>
                </a:solidFill>
                <a:latin typeface="Calibri Light" panose="020F0302020204030204" pitchFamily="34" charset="0"/>
                <a:cs typeface="Calibri Light" panose="020F0302020204030204" pitchFamily="34" charset="0"/>
              </a:rPr>
              <a:t>Diretrizes para combater o conluio entre concorrentes em contratações públicas.</a:t>
            </a:r>
            <a:r>
              <a:rPr lang="pt-BR" dirty="0">
                <a:solidFill>
                  <a:schemeClr val="tx2">
                    <a:lumMod val="75000"/>
                  </a:schemeClr>
                </a:solidFill>
                <a:latin typeface="Calibri Light" panose="020F0302020204030204" pitchFamily="34" charset="0"/>
                <a:cs typeface="Calibri Light" panose="020F0302020204030204" pitchFamily="34" charset="0"/>
              </a:rPr>
              <a:t> 2009.</a:t>
            </a:r>
            <a:r>
              <a:rPr lang="pt-BR" dirty="0">
                <a:solidFill>
                  <a:srgbClr val="FF0000"/>
                </a:solidFill>
                <a:latin typeface="Calibri Light" panose="020F0302020204030204" pitchFamily="34" charset="0"/>
                <a:cs typeface="Calibri Light" panose="020F0302020204030204" pitchFamily="34" charset="0"/>
              </a:rPr>
              <a:t> </a:t>
            </a:r>
          </a:p>
          <a:p>
            <a:r>
              <a:rPr lang="pt-BR" dirty="0">
                <a:solidFill>
                  <a:schemeClr val="tx2">
                    <a:lumMod val="75000"/>
                  </a:schemeClr>
                </a:solidFill>
                <a:latin typeface="Calibri Light" panose="020F0302020204030204" pitchFamily="34" charset="0"/>
                <a:cs typeface="Calibri Light" panose="020F0302020204030204" pitchFamily="34" charset="0"/>
              </a:rPr>
              <a:t>      Disponível em: </a:t>
            </a:r>
            <a:r>
              <a:rPr lang="pt-BR" dirty="0">
                <a:hlinkClick r:id="rId6"/>
              </a:rPr>
              <a:t>http://comprasnet.gov.br/banner/seguro/Diretrizes-OCDE.pdf</a:t>
            </a:r>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 PINHEIRO, I.P. </a:t>
            </a:r>
            <a:r>
              <a:rPr lang="pt-BR" b="1" dirty="0">
                <a:solidFill>
                  <a:schemeClr val="tx2">
                    <a:lumMod val="75000"/>
                  </a:schemeClr>
                </a:solidFill>
                <a:latin typeface="Calibri Light" panose="020F0302020204030204" pitchFamily="34" charset="0"/>
                <a:cs typeface="Calibri Light" panose="020F0302020204030204" pitchFamily="34" charset="0"/>
              </a:rPr>
              <a:t>O sistema brasileiro das contratações públicas após a Nova Lei de Licitações </a:t>
            </a:r>
            <a:r>
              <a:rPr lang="pt-BR" dirty="0">
                <a:solidFill>
                  <a:schemeClr val="tx2">
                    <a:lumMod val="75000"/>
                  </a:schemeClr>
                </a:solidFill>
                <a:latin typeface="Calibri Light" panose="020F0302020204030204" pitchFamily="34" charset="0"/>
                <a:cs typeface="Calibri Light" panose="020F0302020204030204" pitchFamily="34" charset="0"/>
              </a:rPr>
              <a:t>– Blog da Ed. </a:t>
            </a:r>
            <a:r>
              <a:rPr lang="pt-BR" dirty="0" err="1">
                <a:solidFill>
                  <a:schemeClr val="tx2">
                    <a:lumMod val="75000"/>
                  </a:schemeClr>
                </a:solidFill>
                <a:latin typeface="Calibri Light" panose="020F0302020204030204" pitchFamily="34" charset="0"/>
                <a:cs typeface="Calibri Light" panose="020F0302020204030204" pitchFamily="34" charset="0"/>
              </a:rPr>
              <a:t>Mizuno</a:t>
            </a:r>
            <a:r>
              <a:rPr lang="pt-BR" dirty="0">
                <a:solidFill>
                  <a:schemeClr val="tx2">
                    <a:lumMod val="75000"/>
                  </a:schemeClr>
                </a:solidFill>
                <a:latin typeface="Calibri Light" panose="020F0302020204030204" pitchFamily="34" charset="0"/>
                <a:cs typeface="Calibri Light" panose="020F0302020204030204" pitchFamily="34" charset="0"/>
              </a:rPr>
              <a:t>, 2 de abril de 2021. </a:t>
            </a:r>
          </a:p>
          <a:p>
            <a:r>
              <a:rPr lang="pt-BR" dirty="0">
                <a:solidFill>
                  <a:schemeClr val="tx2">
                    <a:lumMod val="75000"/>
                  </a:schemeClr>
                </a:solidFill>
                <a:latin typeface="Calibri Light" panose="020F0302020204030204" pitchFamily="34" charset="0"/>
                <a:cs typeface="Calibri Light" panose="020F0302020204030204" pitchFamily="34" charset="0"/>
              </a:rPr>
              <a:t>      Disponível em: </a:t>
            </a:r>
            <a:r>
              <a:rPr lang="pt-BR" dirty="0">
                <a:hlinkClick r:id="rId7"/>
              </a:rPr>
              <a:t>https://blog.editoramizuno.com.br/apos-a-nova-lei-de-licitacoes/</a:t>
            </a:r>
            <a:endParaRPr lang="pt-BR" dirty="0">
              <a:solidFill>
                <a:schemeClr val="tx2">
                  <a:lumMod val="75000"/>
                </a:schemeClr>
              </a:solidFill>
              <a:latin typeface="Calibri Light" panose="020F0302020204030204" pitchFamily="34" charset="0"/>
              <a:cs typeface="Calibri Light" panose="020F0302020204030204" pitchFamily="34" charset="0"/>
            </a:endParaRPr>
          </a:p>
          <a:p>
            <a:r>
              <a:rPr lang="pt-BR" dirty="0">
                <a:solidFill>
                  <a:schemeClr val="tx2">
                    <a:lumMod val="75000"/>
                  </a:schemeClr>
                </a:solidFill>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PINHEIRO, I.P; ALMEIDA, B.V.L; MANSUR, J.H. </a:t>
            </a:r>
            <a:r>
              <a:rPr lang="pt-BR" b="1" dirty="0">
                <a:solidFill>
                  <a:schemeClr val="tx2">
                    <a:lumMod val="75000"/>
                  </a:schemeClr>
                </a:solidFill>
                <a:latin typeface="Calibri Light" panose="020F0302020204030204" pitchFamily="34" charset="0"/>
                <a:cs typeface="Calibri Light" panose="020F0302020204030204" pitchFamily="34" charset="0"/>
              </a:rPr>
              <a:t>Nova Lei de Licitações – Anotada e Comparada</a:t>
            </a:r>
            <a:r>
              <a:rPr lang="pt-BR" dirty="0">
                <a:solidFill>
                  <a:schemeClr val="tx2">
                    <a:lumMod val="75000"/>
                  </a:schemeClr>
                </a:solidFill>
                <a:latin typeface="Calibri Light" panose="020F0302020204030204" pitchFamily="34" charset="0"/>
                <a:cs typeface="Calibri Light" panose="020F0302020204030204" pitchFamily="34" charset="0"/>
              </a:rPr>
              <a:t>. São Paulo: ED. </a:t>
            </a:r>
            <a:r>
              <a:rPr lang="pt-BR" dirty="0" err="1">
                <a:solidFill>
                  <a:schemeClr val="tx2">
                    <a:lumMod val="75000"/>
                  </a:schemeClr>
                </a:solidFill>
                <a:latin typeface="Calibri Light" panose="020F0302020204030204" pitchFamily="34" charset="0"/>
                <a:cs typeface="Calibri Light" panose="020F0302020204030204" pitchFamily="34" charset="0"/>
              </a:rPr>
              <a:t>Mizuno</a:t>
            </a:r>
            <a:r>
              <a:rPr lang="pt-BR" dirty="0">
                <a:solidFill>
                  <a:schemeClr val="tx2">
                    <a:lumMod val="75000"/>
                  </a:schemeClr>
                </a:solidFill>
                <a:latin typeface="Calibri Light" panose="020F0302020204030204" pitchFamily="34" charset="0"/>
                <a:cs typeface="Calibri Light" panose="020F0302020204030204" pitchFamily="34" charset="0"/>
              </a:rPr>
              <a:t>, 2021.</a:t>
            </a:r>
          </a:p>
          <a:p>
            <a:r>
              <a:rPr lang="pt-BR" dirty="0">
                <a:solidFill>
                  <a:schemeClr val="tx2">
                    <a:lumMod val="75000"/>
                  </a:schemeClr>
                </a:solidFill>
                <a:latin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r>
              <a:rPr lang="pt-BR" dirty="0">
                <a:solidFill>
                  <a:schemeClr val="tx2">
                    <a:lumMod val="75000"/>
                  </a:schemeClr>
                </a:solidFill>
                <a:latin typeface="Calibri Light" panose="020F0302020204030204" pitchFamily="34" charset="0"/>
                <a:cs typeface="Calibri Light" panose="020F0302020204030204" pitchFamily="34" charset="0"/>
              </a:rPr>
              <a:t>ZYMLER, B. &amp; ALVES, F. S. M. </a:t>
            </a:r>
            <a:r>
              <a:rPr lang="pt-BR" b="1" dirty="0">
                <a:solidFill>
                  <a:schemeClr val="tx2">
                    <a:lumMod val="75000"/>
                  </a:schemeClr>
                </a:solidFill>
                <a:latin typeface="Calibri Light" panose="020F0302020204030204" pitchFamily="34" charset="0"/>
                <a:cs typeface="Calibri Light" panose="020F0302020204030204" pitchFamily="34" charset="0"/>
              </a:rPr>
              <a:t>Opinião: A nova Lei de Licitações como sedimentação da jurisprudência do TCU</a:t>
            </a:r>
            <a:r>
              <a:rPr lang="pt-BR" dirty="0">
                <a:solidFill>
                  <a:schemeClr val="tx2">
                    <a:lumMod val="75000"/>
                  </a:schemeClr>
                </a:solidFill>
                <a:latin typeface="Calibri Light" panose="020F0302020204030204" pitchFamily="34" charset="0"/>
                <a:cs typeface="Calibri Light" panose="020F0302020204030204" pitchFamily="34" charset="0"/>
              </a:rPr>
              <a:t>. Revista Consultor Jurídico - </a:t>
            </a:r>
            <a:r>
              <a:rPr lang="pt-BR" dirty="0" err="1">
                <a:solidFill>
                  <a:schemeClr val="tx2">
                    <a:lumMod val="75000"/>
                  </a:schemeClr>
                </a:solidFill>
                <a:latin typeface="Calibri Light" panose="020F0302020204030204" pitchFamily="34" charset="0"/>
                <a:cs typeface="Calibri Light" panose="020F0302020204030204" pitchFamily="34" charset="0"/>
              </a:rPr>
              <a:t>ConJur</a:t>
            </a:r>
            <a:r>
              <a:rPr lang="pt-BR" dirty="0">
                <a:solidFill>
                  <a:schemeClr val="tx2">
                    <a:lumMod val="75000"/>
                  </a:schemeClr>
                </a:solidFill>
                <a:latin typeface="Calibri Light" panose="020F0302020204030204" pitchFamily="34" charset="0"/>
                <a:cs typeface="Calibri Light" panose="020F0302020204030204" pitchFamily="34" charset="0"/>
              </a:rPr>
              <a:t>, 5 de abril de 2021. Disponível em: </a:t>
            </a:r>
            <a:r>
              <a:rPr lang="pt-BR" dirty="0">
                <a:hlinkClick r:id="rId8"/>
              </a:rPr>
              <a:t>https://www.conjur.com.br/2021-abr-05/opiniao-lei-licitacoes-jurisprudencia-tcu</a:t>
            </a:r>
            <a:endParaRPr lang="pt-BR" dirty="0">
              <a:solidFill>
                <a:schemeClr val="tx2">
                  <a:lumMod val="75000"/>
                </a:schemeClr>
              </a:solidFill>
              <a:latin typeface="Calibri Light" panose="020F0302020204030204" pitchFamily="34" charset="0"/>
              <a:cs typeface="Calibri Light" panose="020F0302020204030204" pitchFamily="34" charset="0"/>
            </a:endParaRPr>
          </a:p>
          <a:p>
            <a:r>
              <a:rPr lang="pt-BR" dirty="0">
                <a:solidFill>
                  <a:schemeClr val="tx2">
                    <a:lumMod val="75000"/>
                  </a:schemeClr>
                </a:solidFill>
                <a:latin typeface="Calibri Light" panose="020F0302020204030204" pitchFamily="34" charset="0"/>
                <a:cs typeface="Calibri Light" panose="020F0302020204030204" pitchFamily="34" charset="0"/>
              </a:rPr>
              <a:t> </a:t>
            </a: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a:p>
            <a:endParaRPr lang="pt-BR" dirty="0">
              <a:solidFill>
                <a:schemeClr val="tx2">
                  <a:lumMod val="7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1107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5B1495B6-1658-4F26-A7ED-65BAC667AC04}"/>
              </a:ext>
            </a:extLst>
          </p:cNvPr>
          <p:cNvSpPr txBox="1"/>
          <p:nvPr/>
        </p:nvSpPr>
        <p:spPr>
          <a:xfrm>
            <a:off x="179512" y="55443"/>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Diagnóstico do Plano Anual de Contratações - PAC</a:t>
            </a:r>
          </a:p>
        </p:txBody>
      </p:sp>
      <p:sp>
        <p:nvSpPr>
          <p:cNvPr id="7" name="CaixaDeTexto 6">
            <a:extLst>
              <a:ext uri="{FF2B5EF4-FFF2-40B4-BE49-F238E27FC236}">
                <a16:creationId xmlns="" xmlns:a16="http://schemas.microsoft.com/office/drawing/2014/main" id="{69630A68-0BBC-4632-9D83-FE0ADDFD5F78}"/>
              </a:ext>
            </a:extLst>
          </p:cNvPr>
          <p:cNvSpPr txBox="1"/>
          <p:nvPr/>
        </p:nvSpPr>
        <p:spPr>
          <a:xfrm>
            <a:off x="179511" y="1086681"/>
            <a:ext cx="8712969" cy="4204356"/>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Primeira experiência de planejamento de contratações parcialmente alinhado ao planejamento orçamentário</a:t>
            </a:r>
          </a:p>
          <a:p>
            <a:pPr marL="285750" indent="-285750">
              <a:lnSpc>
                <a:spcPct val="150000"/>
              </a:lnSpc>
              <a:buFont typeface="Wingdings" panose="05000000000000000000" pitchFamily="2" charset="2"/>
              <a:buChar char="Ø"/>
            </a:pPr>
            <a:r>
              <a:rPr lang="pt-BR" dirty="0"/>
              <a:t>Dificuldade de convergência do </a:t>
            </a:r>
            <a:r>
              <a:rPr lang="pt-BR" b="1" dirty="0">
                <a:highlight>
                  <a:srgbClr val="FFFF00"/>
                </a:highlight>
              </a:rPr>
              <a:t>planejado</a:t>
            </a:r>
            <a:r>
              <a:rPr lang="pt-BR" dirty="0"/>
              <a:t> com o </a:t>
            </a:r>
            <a:r>
              <a:rPr lang="pt-BR" b="1" dirty="0">
                <a:highlight>
                  <a:srgbClr val="FFFF00"/>
                </a:highlight>
              </a:rPr>
              <a:t>executado</a:t>
            </a:r>
            <a:r>
              <a:rPr lang="pt-BR" dirty="0"/>
              <a:t> devido ao profundo grau de detalhamento</a:t>
            </a:r>
          </a:p>
          <a:p>
            <a:pPr marL="285750" indent="-285750">
              <a:lnSpc>
                <a:spcPct val="150000"/>
              </a:lnSpc>
              <a:buFont typeface="Wingdings" panose="05000000000000000000" pitchFamily="2" charset="2"/>
              <a:buChar char="Ø"/>
            </a:pPr>
            <a:r>
              <a:rPr lang="pt-BR" dirty="0"/>
              <a:t>Dificuldade no trâmite dos processos de contratação em caso de despesas imprevistas</a:t>
            </a:r>
          </a:p>
          <a:p>
            <a:pPr marL="285750" indent="-285750">
              <a:lnSpc>
                <a:spcPct val="150000"/>
              </a:lnSpc>
              <a:buFont typeface="Wingdings" panose="05000000000000000000" pitchFamily="2" charset="2"/>
              <a:buChar char="Ø"/>
            </a:pPr>
            <a:r>
              <a:rPr lang="pt-BR" dirty="0"/>
              <a:t>Subsídio para contratações centralizadas</a:t>
            </a:r>
          </a:p>
          <a:p>
            <a:pPr marL="285750" indent="-285750">
              <a:lnSpc>
                <a:spcPct val="150000"/>
              </a:lnSpc>
              <a:buFont typeface="Wingdings" panose="05000000000000000000" pitchFamily="2" charset="2"/>
              <a:buChar char="Ø"/>
            </a:pPr>
            <a:r>
              <a:rPr lang="pt-BR" dirty="0"/>
              <a:t>Publicidade das contratações a serem realizadas</a:t>
            </a:r>
          </a:p>
          <a:p>
            <a:pPr marL="285750" indent="-285750">
              <a:lnSpc>
                <a:spcPct val="150000"/>
              </a:lnSpc>
              <a:buFont typeface="Wingdings" panose="05000000000000000000" pitchFamily="2" charset="2"/>
              <a:buChar char="Ø"/>
            </a:pPr>
            <a:r>
              <a:rPr lang="pt-BR" dirty="0"/>
              <a:t>Ausência de sistema informatizado para a produção, aprovação e atualização das informações</a:t>
            </a:r>
          </a:p>
          <a:p>
            <a:pPr marL="285750" indent="-285750">
              <a:lnSpc>
                <a:spcPct val="150000"/>
              </a:lnSpc>
              <a:buFont typeface="Wingdings" panose="05000000000000000000" pitchFamily="2" charset="2"/>
              <a:buChar char="Ø"/>
            </a:pPr>
            <a:r>
              <a:rPr lang="pt-BR" dirty="0"/>
              <a:t>Duplicidade de informações com outro instrumento de planejamento, o POD</a:t>
            </a:r>
          </a:p>
        </p:txBody>
      </p:sp>
    </p:spTree>
    <p:extLst>
      <p:ext uri="{BB962C8B-B14F-4D97-AF65-F5344CB8AC3E}">
        <p14:creationId xmlns:p14="http://schemas.microsoft.com/office/powerpoint/2010/main" val="1403259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TextBox 11">
            <a:extLst>
              <a:ext uri="{FF2B5EF4-FFF2-40B4-BE49-F238E27FC236}">
                <a16:creationId xmlns="" xmlns:a16="http://schemas.microsoft.com/office/drawing/2014/main" id="{9C722021-9AD1-4FC1-9822-6F9DC08F5DE5}"/>
              </a:ext>
            </a:extLst>
          </p:cNvPr>
          <p:cNvSpPr txBox="1"/>
          <p:nvPr/>
        </p:nvSpPr>
        <p:spPr>
          <a:xfrm>
            <a:off x="2195736" y="1196752"/>
            <a:ext cx="4536504" cy="3098284"/>
          </a:xfrm>
          <a:prstGeom prst="rect">
            <a:avLst/>
          </a:prstGeom>
        </p:spPr>
        <p:txBody>
          <a:bodyPr wrap="square" lIns="0" tIns="0" rIns="0" bIns="0" rtlCol="0" anchor="t">
            <a:spAutoFit/>
          </a:bodyPr>
          <a:lstStyle/>
          <a:p>
            <a:pPr algn="just">
              <a:lnSpc>
                <a:spcPts val="3977"/>
              </a:lnSpc>
            </a:pPr>
            <a:r>
              <a:rPr lang="en-US" sz="2400" b="1" dirty="0">
                <a:solidFill>
                  <a:schemeClr val="tx2">
                    <a:lumMod val="75000"/>
                  </a:schemeClr>
                </a:solidFill>
                <a:latin typeface="Calibri Light" panose="020F0302020204030204" pitchFamily="34" charset="0"/>
              </a:rPr>
              <a:t>Marta Sampaio de Freitas</a:t>
            </a:r>
          </a:p>
          <a:p>
            <a:pPr marL="457200" lvl="0" indent="-381000">
              <a:buSzPts val="2400"/>
              <a:defRPr/>
            </a:pPr>
            <a:r>
              <a:rPr lang="pt-BR" sz="2400" b="1" dirty="0">
                <a:solidFill>
                  <a:schemeClr val="tx2">
                    <a:lumMod val="75000"/>
                  </a:schemeClr>
                </a:solidFill>
                <a:latin typeface="Calibri Light" panose="020F0302020204030204" pitchFamily="34" charset="0"/>
              </a:rPr>
              <a:t>Analista Executivo</a:t>
            </a:r>
          </a:p>
          <a:p>
            <a:pPr marL="457200" lvl="0" indent="-381000">
              <a:buSzPts val="2400"/>
              <a:defRPr/>
            </a:pPr>
            <a:endParaRPr lang="pt-BR" sz="2400" b="1" dirty="0">
              <a:solidFill>
                <a:schemeClr val="tx2">
                  <a:lumMod val="75000"/>
                </a:schemeClr>
              </a:solidFill>
              <a:latin typeface="Calibri Light" panose="020F0302020204030204" pitchFamily="34" charset="0"/>
            </a:endParaRPr>
          </a:p>
          <a:p>
            <a:pPr marL="457200" indent="-381000">
              <a:buSzPts val="2400"/>
              <a:defRPr/>
            </a:pPr>
            <a:r>
              <a:rPr lang="pt-BR" sz="2400" b="1" dirty="0">
                <a:solidFill>
                  <a:schemeClr val="tx2">
                    <a:lumMod val="75000"/>
                  </a:schemeClr>
                </a:solidFill>
                <a:latin typeface="Calibri Light" panose="020F0302020204030204" pitchFamily="34" charset="0"/>
              </a:rPr>
              <a:t>Superintendente de Contratações</a:t>
            </a:r>
          </a:p>
          <a:p>
            <a:pPr marL="457200" indent="-381000">
              <a:buSzPts val="2400"/>
              <a:defRPr/>
            </a:pPr>
            <a:r>
              <a:rPr lang="pt-BR" sz="2400" b="1" dirty="0">
                <a:solidFill>
                  <a:schemeClr val="tx2">
                    <a:lumMod val="75000"/>
                  </a:schemeClr>
                </a:solidFill>
                <a:latin typeface="Calibri Light" panose="020F0302020204030204" pitchFamily="34" charset="0"/>
              </a:rPr>
              <a:t>Subsecretaria de Logística</a:t>
            </a:r>
          </a:p>
          <a:p>
            <a:pPr marL="457200" indent="-381000">
              <a:buSzPts val="2400"/>
              <a:defRPr/>
            </a:pPr>
            <a:endParaRPr lang="pt-BR" sz="2400" dirty="0">
              <a:solidFill>
                <a:schemeClr val="tx2">
                  <a:lumMod val="75000"/>
                </a:schemeClr>
              </a:solidFill>
              <a:latin typeface="Calibri Light" panose="020F0302020204030204" pitchFamily="34" charset="0"/>
              <a:hlinkClick r:id="" action="ppaction://noaction"/>
            </a:endParaRPr>
          </a:p>
          <a:p>
            <a:pPr marL="457200" indent="-381000">
              <a:buSzPts val="2400"/>
              <a:defRPr/>
            </a:pPr>
            <a:r>
              <a:rPr lang="pt-BR" sz="2400" dirty="0">
                <a:solidFill>
                  <a:schemeClr val="tx2">
                    <a:lumMod val="75000"/>
                  </a:schemeClr>
                </a:solidFill>
                <a:latin typeface="Calibri Light" panose="020F0302020204030204" pitchFamily="34" charset="0"/>
                <a:hlinkClick r:id="" action="ppaction://noaction"/>
              </a:rPr>
              <a:t>msfreitas@planejamento.rj.gov.br</a:t>
            </a:r>
            <a:endParaRPr lang="pt-BR" sz="2400" dirty="0">
              <a:solidFill>
                <a:schemeClr val="tx2">
                  <a:lumMod val="75000"/>
                </a:schemeClr>
              </a:solidFill>
              <a:latin typeface="Calibri Light" panose="020F0302020204030204" pitchFamily="34" charset="0"/>
            </a:endParaRPr>
          </a:p>
          <a:p>
            <a:pPr marL="457200" indent="-381000">
              <a:buSzPts val="2400"/>
              <a:defRPr/>
            </a:pPr>
            <a:r>
              <a:rPr lang="pt-BR" sz="2400" b="1" dirty="0">
                <a:solidFill>
                  <a:schemeClr val="tx2">
                    <a:lumMod val="75000"/>
                  </a:schemeClr>
                </a:solidFill>
                <a:latin typeface="Calibri Light" panose="020F0302020204030204" pitchFamily="34" charset="0"/>
              </a:rPr>
              <a:t>Tel.: 2333-3336</a:t>
            </a:r>
            <a:endParaRPr lang="en-US" sz="24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07777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15253073-059F-42EB-BAD6-DB814565DE20}"/>
              </a:ext>
            </a:extLst>
          </p:cNvPr>
          <p:cNvSpPr txBox="1"/>
          <p:nvPr/>
        </p:nvSpPr>
        <p:spPr>
          <a:xfrm>
            <a:off x="251520" y="24694"/>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O Novo Plano de Contratações Anual - PCA</a:t>
            </a:r>
          </a:p>
        </p:txBody>
      </p:sp>
      <p:sp>
        <p:nvSpPr>
          <p:cNvPr id="7" name="CaixaDeTexto 6">
            <a:extLst>
              <a:ext uri="{FF2B5EF4-FFF2-40B4-BE49-F238E27FC236}">
                <a16:creationId xmlns="" xmlns:a16="http://schemas.microsoft.com/office/drawing/2014/main" id="{BDEB92FB-347F-4281-8DB2-86129FCBADE8}"/>
              </a:ext>
            </a:extLst>
          </p:cNvPr>
          <p:cNvSpPr txBox="1"/>
          <p:nvPr/>
        </p:nvSpPr>
        <p:spPr>
          <a:xfrm>
            <a:off x="251519" y="1465506"/>
            <a:ext cx="8712969" cy="2611565"/>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Previsão expressa na Lei nº 14.133/2021, a Nova Lei de Licitações e Contratos Administrativos</a:t>
            </a:r>
          </a:p>
          <a:p>
            <a:pPr marL="285750" indent="-285750">
              <a:lnSpc>
                <a:spcPct val="150000"/>
              </a:lnSpc>
              <a:buFont typeface="Wingdings" panose="05000000000000000000" pitchFamily="2" charset="2"/>
              <a:buChar char="Ø"/>
            </a:pPr>
            <a:r>
              <a:rPr lang="pt-BR" dirty="0"/>
              <a:t>Instrumento alimentado com informações do Documento de Formalização de Demanda</a:t>
            </a:r>
          </a:p>
          <a:p>
            <a:pPr marL="285750" indent="-285750">
              <a:lnSpc>
                <a:spcPct val="150000"/>
              </a:lnSpc>
              <a:buFont typeface="Wingdings" panose="05000000000000000000" pitchFamily="2" charset="2"/>
              <a:buChar char="Ø"/>
            </a:pPr>
            <a:r>
              <a:rPr lang="pt-BR" dirty="0"/>
              <a:t>Alinhamento com o planejamento estratégico e orçamentário</a:t>
            </a:r>
          </a:p>
          <a:p>
            <a:pPr marL="285750" indent="-285750">
              <a:lnSpc>
                <a:spcPct val="150000"/>
              </a:lnSpc>
              <a:buFont typeface="Wingdings" panose="05000000000000000000" pitchFamily="2" charset="2"/>
              <a:buChar char="Ø"/>
            </a:pPr>
            <a:r>
              <a:rPr lang="pt-BR" dirty="0"/>
              <a:t>Utilização de sistema informatizado para sua elaboração</a:t>
            </a:r>
          </a:p>
          <a:p>
            <a:pPr marL="285750" indent="-285750">
              <a:lnSpc>
                <a:spcPct val="150000"/>
              </a:lnSpc>
              <a:buFont typeface="Wingdings" panose="05000000000000000000" pitchFamily="2" charset="2"/>
              <a:buChar char="Ø"/>
            </a:pPr>
            <a:endParaRPr lang="pt-BR" dirty="0"/>
          </a:p>
        </p:txBody>
      </p:sp>
    </p:spTree>
    <p:extLst>
      <p:ext uri="{BB962C8B-B14F-4D97-AF65-F5344CB8AC3E}">
        <p14:creationId xmlns:p14="http://schemas.microsoft.com/office/powerpoint/2010/main" val="387144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353478A3-A3D9-4986-A948-0A6B4425061A}"/>
              </a:ext>
            </a:extLst>
          </p:cNvPr>
          <p:cNvSpPr txBox="1"/>
          <p:nvPr/>
        </p:nvSpPr>
        <p:spPr>
          <a:xfrm>
            <a:off x="395536" y="142530"/>
            <a:ext cx="8748464" cy="880369"/>
          </a:xfrm>
          <a:prstGeom prst="rect">
            <a:avLst/>
          </a:prstGeom>
          <a:noFill/>
          <a:ln>
            <a:noFill/>
          </a:ln>
        </p:spPr>
        <p:txBody>
          <a:bodyPr wrap="square" rtlCol="0">
            <a:spAutoFit/>
          </a:bodyPr>
          <a:lstStyle/>
          <a:p>
            <a:pPr>
              <a:lnSpc>
                <a:spcPct val="150000"/>
              </a:lnSpc>
            </a:pPr>
            <a:r>
              <a:rPr lang="pt-BR" b="1" dirty="0">
                <a:solidFill>
                  <a:srgbClr val="006C31"/>
                </a:solidFill>
              </a:rPr>
              <a:t>Previsão do PCA na Lei nº 14.133/2021 - Lei de Licitações e Contratos Administrativos</a:t>
            </a:r>
          </a:p>
          <a:p>
            <a:pPr>
              <a:lnSpc>
                <a:spcPct val="150000"/>
              </a:lnSpc>
            </a:pPr>
            <a:endParaRPr lang="pt-BR" b="1" dirty="0">
              <a:solidFill>
                <a:srgbClr val="006C31"/>
              </a:solidFill>
            </a:endParaRPr>
          </a:p>
        </p:txBody>
      </p:sp>
      <p:sp>
        <p:nvSpPr>
          <p:cNvPr id="7" name="CaixaDeTexto 6">
            <a:extLst>
              <a:ext uri="{FF2B5EF4-FFF2-40B4-BE49-F238E27FC236}">
                <a16:creationId xmlns="" xmlns:a16="http://schemas.microsoft.com/office/drawing/2014/main" id="{DC3A2745-1E35-46FF-BA31-69DCE0C10A45}"/>
              </a:ext>
            </a:extLst>
          </p:cNvPr>
          <p:cNvSpPr txBox="1"/>
          <p:nvPr/>
        </p:nvSpPr>
        <p:spPr>
          <a:xfrm>
            <a:off x="195511" y="858652"/>
            <a:ext cx="8748464" cy="3416320"/>
          </a:xfrm>
          <a:prstGeom prst="rect">
            <a:avLst/>
          </a:prstGeom>
          <a:noFill/>
          <a:ln>
            <a:noFill/>
          </a:ln>
        </p:spPr>
        <p:txBody>
          <a:bodyPr wrap="square" rtlCol="0">
            <a:spAutoFit/>
          </a:bodyPr>
          <a:lstStyle/>
          <a:p>
            <a:pPr algn="just"/>
            <a:r>
              <a:rPr lang="pt-BR" b="1" dirty="0"/>
              <a:t>Art. 12</a:t>
            </a:r>
            <a:r>
              <a:rPr lang="pt-BR" dirty="0"/>
              <a:t>. No processo licitatório, observar-se-á o seguinte:</a:t>
            </a:r>
          </a:p>
          <a:p>
            <a:pPr algn="just"/>
            <a:r>
              <a:rPr lang="pt-BR" dirty="0"/>
              <a:t>(...)</a:t>
            </a:r>
          </a:p>
          <a:p>
            <a:pPr algn="just"/>
            <a:endParaRPr lang="pt-BR" dirty="0"/>
          </a:p>
          <a:p>
            <a:pPr algn="just"/>
            <a:r>
              <a:rPr lang="pt-BR" dirty="0"/>
              <a:t>VII - a partir de </a:t>
            </a:r>
            <a:r>
              <a:rPr lang="pt-BR" dirty="0">
                <a:highlight>
                  <a:srgbClr val="00FFFF"/>
                </a:highlight>
              </a:rPr>
              <a:t>documentos de formalização de demandas</a:t>
            </a:r>
            <a:r>
              <a:rPr lang="pt-BR" dirty="0"/>
              <a:t>, os órgãos responsáveis pelo planejamento de cada ente federativo poderão, na forma de regulamento, elaborar </a:t>
            </a:r>
            <a:r>
              <a:rPr lang="pt-BR" u="sng" dirty="0">
                <a:highlight>
                  <a:srgbClr val="FFFF00"/>
                </a:highlight>
              </a:rPr>
              <a:t>plano de contratações anual</a:t>
            </a:r>
            <a:r>
              <a:rPr lang="pt-BR" dirty="0"/>
              <a:t>, com o objetivo de racionalizar as contratações dos órgãos e entidades sob sua competência, garantir o alinhamento com o seu planejamento estratégico e subsidiar a elaboração das respectivas leis orçamentárias.</a:t>
            </a:r>
          </a:p>
          <a:p>
            <a:pPr algn="just"/>
            <a:r>
              <a:rPr lang="pt-BR" dirty="0"/>
              <a:t/>
            </a:r>
            <a:br>
              <a:rPr lang="pt-BR" dirty="0"/>
            </a:br>
            <a:r>
              <a:rPr lang="pt-BR" dirty="0"/>
              <a:t>§ 1º O </a:t>
            </a:r>
            <a:r>
              <a:rPr lang="pt-BR" u="sng" dirty="0">
                <a:highlight>
                  <a:srgbClr val="FFFF00"/>
                </a:highlight>
              </a:rPr>
              <a:t>plano de contratações anual</a:t>
            </a:r>
            <a:r>
              <a:rPr lang="pt-BR" dirty="0"/>
              <a:t> de que trata o inciso VII do </a:t>
            </a:r>
            <a:r>
              <a:rPr lang="pt-BR" b="1" dirty="0"/>
              <a:t>caput </a:t>
            </a:r>
            <a:r>
              <a:rPr lang="pt-BR" dirty="0"/>
              <a:t>deste artigo deverá ser divulgado e mantido à disposição do público em sítio eletrônico oficial e será observado pelo ente federativo na realização de licitações e na execução dos contratos.</a:t>
            </a:r>
          </a:p>
        </p:txBody>
      </p:sp>
    </p:spTree>
    <p:extLst>
      <p:ext uri="{BB962C8B-B14F-4D97-AF65-F5344CB8AC3E}">
        <p14:creationId xmlns:p14="http://schemas.microsoft.com/office/powerpoint/2010/main" val="425062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21F7B394-0061-4CEC-89B2-C6485CFBD92E}"/>
              </a:ext>
            </a:extLst>
          </p:cNvPr>
          <p:cNvSpPr txBox="1"/>
          <p:nvPr/>
        </p:nvSpPr>
        <p:spPr>
          <a:xfrm>
            <a:off x="323528" y="112808"/>
            <a:ext cx="10732092" cy="880369"/>
          </a:xfrm>
          <a:prstGeom prst="rect">
            <a:avLst/>
          </a:prstGeom>
          <a:noFill/>
          <a:ln>
            <a:noFill/>
          </a:ln>
        </p:spPr>
        <p:txBody>
          <a:bodyPr wrap="square" rtlCol="0">
            <a:spAutoFit/>
          </a:bodyPr>
          <a:lstStyle/>
          <a:p>
            <a:pPr>
              <a:lnSpc>
                <a:spcPct val="150000"/>
              </a:lnSpc>
            </a:pPr>
            <a:r>
              <a:rPr lang="pt-BR" b="1" dirty="0">
                <a:solidFill>
                  <a:srgbClr val="006C31"/>
                </a:solidFill>
              </a:rPr>
              <a:t>Previsão do PCA na Lei nº 14.133/2021 - Lei de Licitações e Contratos Administrativos</a:t>
            </a:r>
          </a:p>
          <a:p>
            <a:pPr>
              <a:lnSpc>
                <a:spcPct val="150000"/>
              </a:lnSpc>
            </a:pPr>
            <a:endParaRPr lang="pt-BR" b="1" dirty="0">
              <a:solidFill>
                <a:srgbClr val="006C31"/>
              </a:solidFill>
            </a:endParaRPr>
          </a:p>
        </p:txBody>
      </p:sp>
      <p:sp>
        <p:nvSpPr>
          <p:cNvPr id="7" name="CaixaDeTexto 6">
            <a:extLst>
              <a:ext uri="{FF2B5EF4-FFF2-40B4-BE49-F238E27FC236}">
                <a16:creationId xmlns="" xmlns:a16="http://schemas.microsoft.com/office/drawing/2014/main" id="{66FCD9BB-2D52-42DE-B3BD-B2806D64EE39}"/>
              </a:ext>
            </a:extLst>
          </p:cNvPr>
          <p:cNvSpPr txBox="1"/>
          <p:nvPr/>
        </p:nvSpPr>
        <p:spPr>
          <a:xfrm>
            <a:off x="123503" y="828930"/>
            <a:ext cx="8696970" cy="4524315"/>
          </a:xfrm>
          <a:prstGeom prst="rect">
            <a:avLst/>
          </a:prstGeom>
          <a:noFill/>
          <a:ln>
            <a:noFill/>
          </a:ln>
        </p:spPr>
        <p:txBody>
          <a:bodyPr wrap="square" rtlCol="0">
            <a:spAutoFit/>
          </a:bodyPr>
          <a:lstStyle/>
          <a:p>
            <a:pPr algn="just"/>
            <a:r>
              <a:rPr lang="pt-BR" b="1" dirty="0"/>
              <a:t>Art. 18</a:t>
            </a:r>
            <a:r>
              <a:rPr lang="pt-BR" dirty="0"/>
              <a:t>. A fase preparatória do processo licitatório é caracterizada pelo planejamento e deve compatibilizar-se com o </a:t>
            </a:r>
            <a:r>
              <a:rPr lang="pt-BR" dirty="0">
                <a:highlight>
                  <a:srgbClr val="FFFF00"/>
                </a:highlight>
              </a:rPr>
              <a:t>plano de contratações anual</a:t>
            </a:r>
            <a:r>
              <a:rPr lang="pt-BR" dirty="0"/>
              <a:t> de que trata o inciso VII do caput do art. 12 desta Lei, sempre que elaborado, e com as leis orçamentárias, bem como abordar todas as considerações técnicas, mercadológicas e de gestão que podem interferir na contratação, compreendidos:</a:t>
            </a:r>
          </a:p>
          <a:p>
            <a:pPr algn="just"/>
            <a:r>
              <a:rPr lang="pt-BR" dirty="0"/>
              <a:t>(...)</a:t>
            </a:r>
          </a:p>
          <a:p>
            <a:pPr algn="just"/>
            <a:r>
              <a:rPr lang="pt-BR" dirty="0"/>
              <a:t>§ 1º O </a:t>
            </a:r>
            <a:r>
              <a:rPr lang="pt-BR" dirty="0">
                <a:highlight>
                  <a:srgbClr val="00FFFF"/>
                </a:highlight>
              </a:rPr>
              <a:t>estudo técnico preliminar</a:t>
            </a:r>
            <a:r>
              <a:rPr lang="pt-BR" dirty="0"/>
              <a:t> a que se refere o inciso I do </a:t>
            </a:r>
            <a:r>
              <a:rPr lang="pt-BR" b="1" dirty="0"/>
              <a:t>caput </a:t>
            </a:r>
            <a:r>
              <a:rPr lang="pt-BR" dirty="0"/>
              <a:t>deste artigo deverá evidenciar o problema a ser resolvido e a sua melhor solução, de modo a permitir a avaliação da viabilidade técnica e econômica da contratação, e conterá os seguintes elementos:</a:t>
            </a:r>
          </a:p>
          <a:p>
            <a:pPr algn="just"/>
            <a:endParaRPr lang="pt-BR" dirty="0"/>
          </a:p>
          <a:p>
            <a:pPr algn="just"/>
            <a:r>
              <a:rPr lang="pt-BR" dirty="0"/>
              <a:t>I - descrição da necessidade da contratação, considerado o problema a ser resolvido sob a perspectiva do interesse público;</a:t>
            </a:r>
          </a:p>
          <a:p>
            <a:pPr algn="just"/>
            <a:endParaRPr lang="pt-BR" dirty="0"/>
          </a:p>
          <a:p>
            <a:pPr algn="just"/>
            <a:r>
              <a:rPr lang="pt-BR" dirty="0"/>
              <a:t>II - demonstração da previsão da contratação no </a:t>
            </a:r>
            <a:r>
              <a:rPr lang="pt-BR" dirty="0">
                <a:highlight>
                  <a:srgbClr val="FFFF00"/>
                </a:highlight>
              </a:rPr>
              <a:t>plano de contratações anual</a:t>
            </a:r>
            <a:r>
              <a:rPr lang="pt-BR" dirty="0"/>
              <a:t>, sempre que elaborado, de modo a indicar o seu alinhamento com o planejamento da Administração;</a:t>
            </a:r>
          </a:p>
        </p:txBody>
      </p:sp>
    </p:spTree>
    <p:extLst>
      <p:ext uri="{BB962C8B-B14F-4D97-AF65-F5344CB8AC3E}">
        <p14:creationId xmlns:p14="http://schemas.microsoft.com/office/powerpoint/2010/main" val="284267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D8F44F57-1B73-491C-BCB9-57E268880973}"/>
              </a:ext>
            </a:extLst>
          </p:cNvPr>
          <p:cNvSpPr txBox="1"/>
          <p:nvPr/>
        </p:nvSpPr>
        <p:spPr>
          <a:xfrm>
            <a:off x="251520" y="75226"/>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Documento de Formalização de Demanda (DFD)</a:t>
            </a:r>
          </a:p>
        </p:txBody>
      </p:sp>
      <p:sp>
        <p:nvSpPr>
          <p:cNvPr id="7" name="CaixaDeTexto 6">
            <a:extLst>
              <a:ext uri="{FF2B5EF4-FFF2-40B4-BE49-F238E27FC236}">
                <a16:creationId xmlns="" xmlns:a16="http://schemas.microsoft.com/office/drawing/2014/main" id="{54F26B22-03D1-4AEB-A0D6-11298A48CA36}"/>
              </a:ext>
            </a:extLst>
          </p:cNvPr>
          <p:cNvSpPr txBox="1"/>
          <p:nvPr/>
        </p:nvSpPr>
        <p:spPr>
          <a:xfrm>
            <a:off x="251519" y="1516038"/>
            <a:ext cx="8712969" cy="2128985"/>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Modelo definido após consulta à REDELOG</a:t>
            </a:r>
          </a:p>
          <a:p>
            <a:pPr marL="285750" indent="-285750">
              <a:lnSpc>
                <a:spcPct val="150000"/>
              </a:lnSpc>
              <a:buFont typeface="Wingdings" panose="05000000000000000000" pitchFamily="2" charset="2"/>
              <a:buChar char="Ø"/>
            </a:pPr>
            <a:r>
              <a:rPr lang="pt-BR" dirty="0"/>
              <a:t>Guia de Preenchimento</a:t>
            </a:r>
          </a:p>
          <a:p>
            <a:pPr marL="285750" indent="-285750">
              <a:lnSpc>
                <a:spcPct val="150000"/>
              </a:lnSpc>
              <a:buFont typeface="Wingdings" panose="05000000000000000000" pitchFamily="2" charset="2"/>
              <a:buChar char="Ø"/>
            </a:pPr>
            <a:r>
              <a:rPr lang="pt-BR" dirty="0"/>
              <a:t>Implantação para uso no PCA somente para o exercício de 2023 devido à falta de tempo hábil</a:t>
            </a:r>
          </a:p>
          <a:p>
            <a:pPr marL="285750" indent="-285750">
              <a:lnSpc>
                <a:spcPct val="150000"/>
              </a:lnSpc>
              <a:buFont typeface="Wingdings" panose="05000000000000000000" pitchFamily="2" charset="2"/>
              <a:buChar char="Ø"/>
            </a:pPr>
            <a:endParaRPr lang="pt-BR" dirty="0"/>
          </a:p>
        </p:txBody>
      </p:sp>
    </p:spTree>
    <p:extLst>
      <p:ext uri="{BB962C8B-B14F-4D97-AF65-F5344CB8AC3E}">
        <p14:creationId xmlns:p14="http://schemas.microsoft.com/office/powerpoint/2010/main" val="98059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 xmlns:a16="http://schemas.microsoft.com/office/drawing/2014/main" id="{60AD5297-49D8-4A3F-8E38-9CBAEF8BE41D}"/>
              </a:ext>
            </a:extLst>
          </p:cNvPr>
          <p:cNvSpPr/>
          <p:nvPr/>
        </p:nvSpPr>
        <p:spPr>
          <a:xfrm>
            <a:off x="7884368" y="1202869"/>
            <a:ext cx="993755" cy="281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 xmlns:a16="http://schemas.microsoft.com/office/drawing/2014/main" id="{41E7970C-CAA3-45A8-A425-81BA83F07CB0}"/>
              </a:ext>
            </a:extLst>
          </p:cNvPr>
          <p:cNvSpPr/>
          <p:nvPr/>
        </p:nvSpPr>
        <p:spPr>
          <a:xfrm>
            <a:off x="611561" y="1634847"/>
            <a:ext cx="792088" cy="281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 xmlns:a16="http://schemas.microsoft.com/office/drawing/2014/main" id="{DD24133D-1F94-48C3-A16C-8DEBFAF5FC2A}"/>
              </a:ext>
            </a:extLst>
          </p:cNvPr>
          <p:cNvSpPr/>
          <p:nvPr/>
        </p:nvSpPr>
        <p:spPr>
          <a:xfrm>
            <a:off x="1871700" y="1654040"/>
            <a:ext cx="612068" cy="281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54EC5EED-E02D-4757-AF9D-37158EF7CFB3}"/>
              </a:ext>
            </a:extLst>
          </p:cNvPr>
          <p:cNvSpPr txBox="1"/>
          <p:nvPr/>
        </p:nvSpPr>
        <p:spPr>
          <a:xfrm>
            <a:off x="265877" y="119472"/>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Previsão do PCA na Resolução SEPLAG a ser publicada</a:t>
            </a:r>
          </a:p>
        </p:txBody>
      </p:sp>
      <p:sp>
        <p:nvSpPr>
          <p:cNvPr id="7" name="CaixaDeTexto 6">
            <a:extLst>
              <a:ext uri="{FF2B5EF4-FFF2-40B4-BE49-F238E27FC236}">
                <a16:creationId xmlns="" xmlns:a16="http://schemas.microsoft.com/office/drawing/2014/main" id="{3A796D91-597F-4F9D-988B-7C5AE6E3474C}"/>
              </a:ext>
            </a:extLst>
          </p:cNvPr>
          <p:cNvSpPr txBox="1"/>
          <p:nvPr/>
        </p:nvSpPr>
        <p:spPr>
          <a:xfrm>
            <a:off x="265877" y="667916"/>
            <a:ext cx="8698612" cy="1711366"/>
          </a:xfrm>
          <a:prstGeom prst="rect">
            <a:avLst/>
          </a:prstGeom>
          <a:noFill/>
          <a:ln>
            <a:noFill/>
          </a:ln>
        </p:spPr>
        <p:txBody>
          <a:bodyPr wrap="square" rtlCol="0">
            <a:spAutoFit/>
          </a:bodyPr>
          <a:lstStyle/>
          <a:p>
            <a:pPr algn="just">
              <a:lnSpc>
                <a:spcPct val="150000"/>
              </a:lnSpc>
            </a:pPr>
            <a:r>
              <a:rPr lang="pt-BR" b="1" dirty="0"/>
              <a:t>Art. 1º -</a:t>
            </a:r>
            <a:r>
              <a:rPr lang="pt-BR" dirty="0"/>
              <a:t> O Plano de Contratações Anual – PCA é um instrumento de gestão que deverá demonstrar o planejamento das unidades compradoras para as contratações de materiais, de serviços e de obras para o exercício a que se referir.</a:t>
            </a:r>
          </a:p>
          <a:p>
            <a:pPr>
              <a:lnSpc>
                <a:spcPct val="150000"/>
              </a:lnSpc>
            </a:pPr>
            <a:endParaRPr lang="pt-BR" dirty="0"/>
          </a:p>
        </p:txBody>
      </p:sp>
      <p:pic>
        <p:nvPicPr>
          <p:cNvPr id="8" name="Picture 2" descr="Quanto vale a Covid-19 nas vendas de materiais de construção?">
            <a:extLst>
              <a:ext uri="{FF2B5EF4-FFF2-40B4-BE49-F238E27FC236}">
                <a16:creationId xmlns="" xmlns:a16="http://schemas.microsoft.com/office/drawing/2014/main" id="{4393D6CE-528D-41B6-A423-2CD9ABF88F3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238" b="6492"/>
          <a:stretch/>
        </p:blipFill>
        <p:spPr bwMode="auto">
          <a:xfrm>
            <a:off x="253087" y="2748764"/>
            <a:ext cx="2014657" cy="165746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 xmlns:a16="http://schemas.microsoft.com/office/drawing/2014/main" id="{7CEE1BF6-23EE-4E7A-8AE3-572DB531BA7F}"/>
              </a:ext>
            </a:extLst>
          </p:cNvPr>
          <p:cNvPicPr>
            <a:picLocks noChangeAspect="1"/>
          </p:cNvPicPr>
          <p:nvPr/>
        </p:nvPicPr>
        <p:blipFill rotWithShape="1">
          <a:blip r:embed="rId7">
            <a:extLst>
              <a:ext uri="{28A0092B-C50C-407E-A947-70E740481C1C}">
                <a14:useLocalDpi xmlns:a14="http://schemas.microsoft.com/office/drawing/2010/main" val="0"/>
              </a:ext>
            </a:extLst>
          </a:blip>
          <a:srcRect l="9771" r="12376"/>
          <a:stretch/>
        </p:blipFill>
        <p:spPr>
          <a:xfrm>
            <a:off x="2941356" y="2628007"/>
            <a:ext cx="2494740" cy="1657462"/>
          </a:xfrm>
          <a:prstGeom prst="rect">
            <a:avLst/>
          </a:prstGeom>
        </p:spPr>
      </p:pic>
      <p:pic>
        <p:nvPicPr>
          <p:cNvPr id="10" name="Imagem 9">
            <a:extLst>
              <a:ext uri="{FF2B5EF4-FFF2-40B4-BE49-F238E27FC236}">
                <a16:creationId xmlns="" xmlns:a16="http://schemas.microsoft.com/office/drawing/2014/main" id="{46A6946D-CAB2-4E6A-B854-FE01455450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4823" y="2721810"/>
            <a:ext cx="2619666" cy="1711367"/>
          </a:xfrm>
          <a:prstGeom prst="rect">
            <a:avLst/>
          </a:prstGeom>
        </p:spPr>
      </p:pic>
    </p:spTree>
    <p:extLst>
      <p:ext uri="{BB962C8B-B14F-4D97-AF65-F5344CB8AC3E}">
        <p14:creationId xmlns:p14="http://schemas.microsoft.com/office/powerpoint/2010/main" val="35849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1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1000"/>
                                        <p:tgtEl>
                                          <p:spTgt spid="13"/>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55DD47B4-F60B-48C7-BE8A-5B0BDD91E88C}"/>
              </a:ext>
            </a:extLst>
          </p:cNvPr>
          <p:cNvSpPr txBox="1"/>
          <p:nvPr/>
        </p:nvSpPr>
        <p:spPr>
          <a:xfrm>
            <a:off x="251520" y="64029"/>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Previsão do PCA na Resolução SEPLAG a ser publicada</a:t>
            </a:r>
          </a:p>
        </p:txBody>
      </p:sp>
      <p:sp>
        <p:nvSpPr>
          <p:cNvPr id="7" name="CaixaDeTexto 6">
            <a:extLst>
              <a:ext uri="{FF2B5EF4-FFF2-40B4-BE49-F238E27FC236}">
                <a16:creationId xmlns="" xmlns:a16="http://schemas.microsoft.com/office/drawing/2014/main" id="{049BF37F-56DB-40F7-A4AE-F8FF37664354}"/>
              </a:ext>
            </a:extLst>
          </p:cNvPr>
          <p:cNvSpPr txBox="1"/>
          <p:nvPr/>
        </p:nvSpPr>
        <p:spPr>
          <a:xfrm>
            <a:off x="251519" y="667550"/>
            <a:ext cx="8640961" cy="4539704"/>
          </a:xfrm>
          <a:prstGeom prst="rect">
            <a:avLst/>
          </a:prstGeom>
          <a:noFill/>
          <a:ln>
            <a:noFill/>
          </a:ln>
        </p:spPr>
        <p:txBody>
          <a:bodyPr wrap="square" rtlCol="0">
            <a:spAutoFit/>
          </a:bodyPr>
          <a:lstStyle/>
          <a:p>
            <a:pPr algn="just"/>
            <a:r>
              <a:rPr lang="pt-BR" sz="1700" b="1" dirty="0"/>
              <a:t>Art. 2º</a:t>
            </a:r>
            <a:r>
              <a:rPr lang="pt-BR" sz="1700" dirty="0"/>
              <a:t> - Para fins desta Resolução, consideram-se:</a:t>
            </a:r>
          </a:p>
          <a:p>
            <a:pPr algn="just"/>
            <a:r>
              <a:rPr lang="pt-BR" sz="1700" dirty="0"/>
              <a:t> </a:t>
            </a:r>
          </a:p>
          <a:p>
            <a:pPr algn="just"/>
            <a:r>
              <a:rPr lang="pt-BR" sz="1700" b="1" dirty="0"/>
              <a:t>I –</a:t>
            </a:r>
            <a:r>
              <a:rPr lang="pt-BR" sz="1700" dirty="0"/>
              <a:t> </a:t>
            </a:r>
            <a:r>
              <a:rPr lang="pt-BR" sz="1700" dirty="0">
                <a:highlight>
                  <a:srgbClr val="FFFF00"/>
                </a:highlight>
              </a:rPr>
              <a:t>Unidades compradoras: </a:t>
            </a:r>
            <a:r>
              <a:rPr lang="pt-BR" sz="1700" dirty="0"/>
              <a:t>os órgãos e entidades da Administração Pública Direta, Autárquica e Fundacional do Poder Executivo Estadual, bem como suas empresas públicas e sociedades de economia mista dependentes;</a:t>
            </a:r>
          </a:p>
          <a:p>
            <a:pPr algn="just"/>
            <a:r>
              <a:rPr lang="pt-BR" sz="1700" dirty="0"/>
              <a:t> </a:t>
            </a:r>
          </a:p>
          <a:p>
            <a:pPr algn="just"/>
            <a:r>
              <a:rPr lang="pt-BR" sz="1700" b="1" dirty="0"/>
              <a:t>II –</a:t>
            </a:r>
            <a:r>
              <a:rPr lang="pt-BR" sz="1700" dirty="0"/>
              <a:t> </a:t>
            </a:r>
            <a:r>
              <a:rPr lang="pt-BR" sz="1700" dirty="0">
                <a:highlight>
                  <a:srgbClr val="FFFF00"/>
                </a:highlight>
              </a:rPr>
              <a:t>Unidade Orçamentária: </a:t>
            </a:r>
            <a:r>
              <a:rPr lang="pt-BR" sz="1700" dirty="0"/>
              <a:t>órgãos, entidades ou fundos a que a Lei Orçamentária Anual consigna dotações com vistas à sua manutenção e à realização de um determinado programa de trabalho;</a:t>
            </a:r>
          </a:p>
          <a:p>
            <a:pPr algn="just"/>
            <a:r>
              <a:rPr lang="pt-BR" sz="1700" dirty="0"/>
              <a:t> </a:t>
            </a:r>
          </a:p>
          <a:p>
            <a:pPr algn="just"/>
            <a:r>
              <a:rPr lang="pt-BR" sz="1700" b="1" dirty="0"/>
              <a:t>III -</a:t>
            </a:r>
            <a:r>
              <a:rPr lang="pt-BR" sz="1700" dirty="0"/>
              <a:t> </a:t>
            </a:r>
            <a:r>
              <a:rPr lang="pt-BR" sz="1700" dirty="0">
                <a:highlight>
                  <a:srgbClr val="FFFF00"/>
                </a:highlight>
              </a:rPr>
              <a:t>Planejamento Orçamentário Detalhado – POD: </a:t>
            </a:r>
            <a:r>
              <a:rPr lang="pt-BR" sz="1700" dirty="0"/>
              <a:t>detalhamento da despesa em nível de desagregação suficiente para identificação do objeto necessário para viabilização da atividade, iniciativa ou projeto, a ser realizado pelos órgãos e entidades da Administração Pública Direta, Autárquica e Fundacional do Poder Executivo Estadual no SIPLAG;</a:t>
            </a:r>
          </a:p>
          <a:p>
            <a:pPr algn="just"/>
            <a:r>
              <a:rPr lang="pt-BR" sz="1700" dirty="0"/>
              <a:t> </a:t>
            </a:r>
          </a:p>
          <a:p>
            <a:pPr algn="just"/>
            <a:r>
              <a:rPr lang="pt-BR" sz="1700" b="1" dirty="0"/>
              <a:t>IV -</a:t>
            </a:r>
            <a:r>
              <a:rPr lang="pt-BR" sz="1700" dirty="0"/>
              <a:t> </a:t>
            </a:r>
            <a:r>
              <a:rPr lang="pt-BR" sz="1700" dirty="0">
                <a:highlight>
                  <a:srgbClr val="FFFF00"/>
                </a:highlight>
              </a:rPr>
              <a:t>Sistema de Inteligência em Planejamento e Gestão – SIPLAG: </a:t>
            </a:r>
            <a:r>
              <a:rPr lang="pt-BR" sz="1700" dirty="0"/>
              <a:t>sistema operacional utilizado no processo de detalhamento do POD.</a:t>
            </a:r>
          </a:p>
        </p:txBody>
      </p:sp>
    </p:spTree>
    <p:extLst>
      <p:ext uri="{BB962C8B-B14F-4D97-AF65-F5344CB8AC3E}">
        <p14:creationId xmlns:p14="http://schemas.microsoft.com/office/powerpoint/2010/main" val="17330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7" name="CaixaDeTexto 6">
            <a:extLst>
              <a:ext uri="{FF2B5EF4-FFF2-40B4-BE49-F238E27FC236}">
                <a16:creationId xmlns="" xmlns:a16="http://schemas.microsoft.com/office/drawing/2014/main" id="{36908710-6FA7-4B39-9944-571DE3C87029}"/>
              </a:ext>
            </a:extLst>
          </p:cNvPr>
          <p:cNvSpPr txBox="1"/>
          <p:nvPr/>
        </p:nvSpPr>
        <p:spPr>
          <a:xfrm>
            <a:off x="1403648" y="1202869"/>
            <a:ext cx="6048672" cy="3354765"/>
          </a:xfrm>
          <a:prstGeom prst="rect">
            <a:avLst/>
          </a:prstGeom>
          <a:noFill/>
        </p:spPr>
        <p:txBody>
          <a:bodyPr wrap="square">
            <a:spAutoFit/>
          </a:bodyPr>
          <a:lstStyle/>
          <a:p>
            <a:pPr algn="ctr"/>
            <a:r>
              <a:rPr lang="pt-BR" sz="4400" b="1" dirty="0">
                <a:solidFill>
                  <a:schemeClr val="tx2">
                    <a:lumMod val="75000"/>
                  </a:schemeClr>
                </a:solidFill>
                <a:effectLst/>
                <a:latin typeface="Calibri Light" panose="020F0302020204030204" pitchFamily="34" charset="0"/>
                <a:ea typeface="Times New Roman" panose="02020603050405020304" pitchFamily="18" charset="0"/>
              </a:rPr>
              <a:t>Planejando e Preparando a Contratação Pública</a:t>
            </a:r>
          </a:p>
          <a:p>
            <a:pPr algn="ctr"/>
            <a:endParaRPr lang="pt-BR" sz="4400" b="1" dirty="0">
              <a:solidFill>
                <a:schemeClr val="tx2">
                  <a:lumMod val="75000"/>
                </a:schemeClr>
              </a:solidFill>
              <a:latin typeface="Calibri Light" panose="020F0302020204030204" pitchFamily="34" charset="0"/>
            </a:endParaRPr>
          </a:p>
          <a:p>
            <a:pPr indent="-1270" algn="just">
              <a:lnSpc>
                <a:spcPct val="150000"/>
              </a:lnSpc>
            </a:pPr>
            <a:r>
              <a:rPr lang="pt-BR" sz="3200" b="1" dirty="0">
                <a:solidFill>
                  <a:schemeClr val="tx2">
                    <a:lumMod val="75000"/>
                  </a:schemeClr>
                </a:solidFill>
                <a:effectLst/>
                <a:latin typeface="Calibri Light" panose="020F0302020204030204" pitchFamily="34" charset="0"/>
                <a:ea typeface="Times New Roman" panose="02020603050405020304" pitchFamily="18" charset="0"/>
              </a:rPr>
              <a:t>Prof. Alexandre de Andrade </a:t>
            </a:r>
            <a:endParaRPr lang="pt-BR" sz="3200" dirty="0">
              <a:solidFill>
                <a:schemeClr val="tx2">
                  <a:lumMod val="75000"/>
                </a:schemeClr>
              </a:solidFill>
              <a:effectLst/>
              <a:latin typeface="Calibri Light" panose="020F0302020204030204" pitchFamily="34" charset="0"/>
              <a:ea typeface="Times New Roman" panose="02020603050405020304" pitchFamily="18" charset="0"/>
            </a:endParaRPr>
          </a:p>
          <a:p>
            <a:r>
              <a:rPr lang="pt-BR" sz="3200" b="1" dirty="0">
                <a:solidFill>
                  <a:schemeClr val="tx2">
                    <a:lumMod val="75000"/>
                  </a:schemeClr>
                </a:solidFill>
                <a:effectLst/>
                <a:latin typeface="Calibri Light" panose="020F0302020204030204" pitchFamily="34" charset="0"/>
                <a:ea typeface="Times New Roman" panose="02020603050405020304" pitchFamily="18" charset="0"/>
              </a:rPr>
              <a:t>Prof.ª Marta Sampaio de Freitas</a:t>
            </a:r>
            <a:endParaRPr lang="pt-BR" sz="320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54592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4FECDB8C-5413-4AAC-928C-D9D028703166}"/>
              </a:ext>
            </a:extLst>
          </p:cNvPr>
          <p:cNvSpPr txBox="1"/>
          <p:nvPr/>
        </p:nvSpPr>
        <p:spPr>
          <a:xfrm>
            <a:off x="251520" y="89975"/>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Previsão do PCA na Resolução SEPLAG a ser publicada</a:t>
            </a:r>
          </a:p>
        </p:txBody>
      </p:sp>
      <p:sp>
        <p:nvSpPr>
          <p:cNvPr id="7" name="CaixaDeTexto 6">
            <a:extLst>
              <a:ext uri="{FF2B5EF4-FFF2-40B4-BE49-F238E27FC236}">
                <a16:creationId xmlns="" xmlns:a16="http://schemas.microsoft.com/office/drawing/2014/main" id="{0BCF8BE1-2D9F-4DC0-94FB-AEF10F4D10EE}"/>
              </a:ext>
            </a:extLst>
          </p:cNvPr>
          <p:cNvSpPr txBox="1"/>
          <p:nvPr/>
        </p:nvSpPr>
        <p:spPr>
          <a:xfrm>
            <a:off x="1739632" y="739991"/>
            <a:ext cx="7008832" cy="2308324"/>
          </a:xfrm>
          <a:prstGeom prst="rect">
            <a:avLst/>
          </a:prstGeom>
          <a:noFill/>
          <a:ln>
            <a:noFill/>
          </a:ln>
        </p:spPr>
        <p:txBody>
          <a:bodyPr wrap="square" rtlCol="0">
            <a:spAutoFit/>
          </a:bodyPr>
          <a:lstStyle/>
          <a:p>
            <a:pPr algn="just"/>
            <a:r>
              <a:rPr lang="pt-BR" b="1" dirty="0"/>
              <a:t>EXEMPLO</a:t>
            </a:r>
          </a:p>
          <a:p>
            <a:pPr algn="just"/>
            <a:endParaRPr lang="pt-BR" b="1" dirty="0"/>
          </a:p>
          <a:p>
            <a:pPr algn="just"/>
            <a:endParaRPr lang="pt-BR" b="1" dirty="0"/>
          </a:p>
          <a:p>
            <a:pPr algn="just"/>
            <a:endParaRPr lang="pt-BR" dirty="0"/>
          </a:p>
          <a:p>
            <a:pPr algn="just"/>
            <a:r>
              <a:rPr lang="pt-BR" dirty="0"/>
              <a:t> </a:t>
            </a:r>
          </a:p>
          <a:p>
            <a:pPr algn="just"/>
            <a:r>
              <a:rPr lang="pt-BR" b="1" dirty="0"/>
              <a:t>UNIDADE COMPRADORA</a:t>
            </a:r>
          </a:p>
          <a:p>
            <a:pPr algn="just"/>
            <a:endParaRPr lang="pt-BR" b="1" dirty="0"/>
          </a:p>
          <a:p>
            <a:pPr algn="just"/>
            <a:r>
              <a:rPr lang="pt-BR" dirty="0"/>
              <a:t>SECRETARIA DE ESTADO DE DEFESA CIVIL</a:t>
            </a:r>
          </a:p>
        </p:txBody>
      </p:sp>
      <p:sp>
        <p:nvSpPr>
          <p:cNvPr id="8" name="CaixaDeTexto 7">
            <a:extLst>
              <a:ext uri="{FF2B5EF4-FFF2-40B4-BE49-F238E27FC236}">
                <a16:creationId xmlns="" xmlns:a16="http://schemas.microsoft.com/office/drawing/2014/main" id="{79364E19-CEA3-479B-B7EE-4AFE54E09DCD}"/>
              </a:ext>
            </a:extLst>
          </p:cNvPr>
          <p:cNvSpPr txBox="1"/>
          <p:nvPr/>
        </p:nvSpPr>
        <p:spPr>
          <a:xfrm>
            <a:off x="1739631" y="4100879"/>
            <a:ext cx="6360119" cy="1200329"/>
          </a:xfrm>
          <a:prstGeom prst="rect">
            <a:avLst/>
          </a:prstGeom>
          <a:noFill/>
          <a:ln>
            <a:noFill/>
          </a:ln>
        </p:spPr>
        <p:txBody>
          <a:bodyPr wrap="square" rtlCol="0">
            <a:spAutoFit/>
          </a:bodyPr>
          <a:lstStyle/>
          <a:p>
            <a:pPr algn="just"/>
            <a:r>
              <a:rPr lang="pt-BR" b="1" dirty="0"/>
              <a:t>UNIDADES ORÇAMENTÁRIAS</a:t>
            </a:r>
          </a:p>
          <a:p>
            <a:pPr algn="just"/>
            <a:endParaRPr lang="pt-BR" b="1" dirty="0"/>
          </a:p>
          <a:p>
            <a:pPr algn="just"/>
            <a:r>
              <a:rPr lang="pt-BR" dirty="0"/>
              <a:t>16010 - SECRETARIA DE ESTADO DE DEFESA CIVIL - SEDEC</a:t>
            </a:r>
          </a:p>
          <a:p>
            <a:pPr algn="just"/>
            <a:r>
              <a:rPr lang="pt-BR" dirty="0"/>
              <a:t>16610 - FUNDO ESPECIAL DO CORPO DE BOMBEIROS - FUNESBOM</a:t>
            </a:r>
          </a:p>
        </p:txBody>
      </p:sp>
      <p:cxnSp>
        <p:nvCxnSpPr>
          <p:cNvPr id="5" name="Conector de Seta Reta 4">
            <a:extLst>
              <a:ext uri="{FF2B5EF4-FFF2-40B4-BE49-F238E27FC236}">
                <a16:creationId xmlns="" xmlns:a16="http://schemas.microsoft.com/office/drawing/2014/main" id="{AD070514-9523-454B-9DB4-FACDFADC952E}"/>
              </a:ext>
            </a:extLst>
          </p:cNvPr>
          <p:cNvCxnSpPr/>
          <p:nvPr/>
        </p:nvCxnSpPr>
        <p:spPr>
          <a:xfrm>
            <a:off x="4427984" y="3088406"/>
            <a:ext cx="0" cy="7041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0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03FCDF61-5AAE-47DB-B9E9-0C3E41C30EC7}"/>
              </a:ext>
            </a:extLst>
          </p:cNvPr>
          <p:cNvSpPr txBox="1"/>
          <p:nvPr/>
        </p:nvSpPr>
        <p:spPr>
          <a:xfrm>
            <a:off x="323528" y="0"/>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Previsão do PCA na Resolução SEPLAG a ser publicada</a:t>
            </a:r>
          </a:p>
        </p:txBody>
      </p:sp>
      <p:sp>
        <p:nvSpPr>
          <p:cNvPr id="7" name="CaixaDeTexto 6">
            <a:extLst>
              <a:ext uri="{FF2B5EF4-FFF2-40B4-BE49-F238E27FC236}">
                <a16:creationId xmlns="" xmlns:a16="http://schemas.microsoft.com/office/drawing/2014/main" id="{69BF3C4D-3180-4110-B1FC-FA8910B23B5F}"/>
              </a:ext>
            </a:extLst>
          </p:cNvPr>
          <p:cNvSpPr txBox="1"/>
          <p:nvPr/>
        </p:nvSpPr>
        <p:spPr>
          <a:xfrm>
            <a:off x="323527" y="581498"/>
            <a:ext cx="8712969" cy="3008772"/>
          </a:xfrm>
          <a:prstGeom prst="rect">
            <a:avLst/>
          </a:prstGeom>
          <a:noFill/>
          <a:ln>
            <a:noFill/>
          </a:ln>
        </p:spPr>
        <p:txBody>
          <a:bodyPr wrap="square" rtlCol="0">
            <a:spAutoFit/>
          </a:bodyPr>
          <a:lstStyle/>
          <a:p>
            <a:pPr algn="just">
              <a:lnSpc>
                <a:spcPct val="150000"/>
              </a:lnSpc>
            </a:pPr>
            <a:r>
              <a:rPr lang="pt-BR" sz="1600" b="1" dirty="0"/>
              <a:t>Art. 3º -</a:t>
            </a:r>
            <a:r>
              <a:rPr lang="pt-BR" sz="1600" dirty="0"/>
              <a:t> A elaboração do PCA será realizada concomitantemente à elaboração do POD do mesmo exercício, de modo a garantir a adequação dos valores das contratações aos valores previstos para o Orçamento do mesmo período.</a:t>
            </a:r>
          </a:p>
          <a:p>
            <a:pPr algn="just">
              <a:lnSpc>
                <a:spcPct val="150000"/>
              </a:lnSpc>
            </a:pPr>
            <a:endParaRPr lang="pt-BR" sz="1600" dirty="0"/>
          </a:p>
          <a:p>
            <a:pPr algn="just">
              <a:lnSpc>
                <a:spcPct val="150000"/>
              </a:lnSpc>
            </a:pPr>
            <a:r>
              <a:rPr lang="pt-BR" sz="1600" b="1" dirty="0"/>
              <a:t>§ 1º –</a:t>
            </a:r>
            <a:r>
              <a:rPr lang="pt-BR" sz="1600" dirty="0"/>
              <a:t> O lançamento das informações do PCA/POD será realizado pelas unidades compradoras no SIPLAG, na etapa correspondente à Elaboração e Submissão do Planejamento Orçamentário Detalhado, no prazo definido na Agenda de Eventos das atividades do Plano Plurianual e Orçamento Anual prevista no Anexo Único da Resolução SEPLAG nº 54, de 06 de maio de 2021.</a:t>
            </a:r>
          </a:p>
        </p:txBody>
      </p:sp>
      <p:pic>
        <p:nvPicPr>
          <p:cNvPr id="8" name="Imagem 7">
            <a:extLst>
              <a:ext uri="{FF2B5EF4-FFF2-40B4-BE49-F238E27FC236}">
                <a16:creationId xmlns="" xmlns:a16="http://schemas.microsoft.com/office/drawing/2014/main" id="{8651743F-E4D7-4FFB-B76D-C93675004DFD}"/>
              </a:ext>
            </a:extLst>
          </p:cNvPr>
          <p:cNvPicPr>
            <a:picLocks noChangeAspect="1"/>
          </p:cNvPicPr>
          <p:nvPr/>
        </p:nvPicPr>
        <p:blipFill>
          <a:blip r:embed="rId6"/>
          <a:stretch>
            <a:fillRect/>
          </a:stretch>
        </p:blipFill>
        <p:spPr>
          <a:xfrm>
            <a:off x="0" y="3899196"/>
            <a:ext cx="9036496" cy="1257996"/>
          </a:xfrm>
          <a:prstGeom prst="rect">
            <a:avLst/>
          </a:prstGeom>
        </p:spPr>
      </p:pic>
    </p:spTree>
    <p:extLst>
      <p:ext uri="{BB962C8B-B14F-4D97-AF65-F5344CB8AC3E}">
        <p14:creationId xmlns:p14="http://schemas.microsoft.com/office/powerpoint/2010/main" val="160072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2089BEBF-2A09-4F78-80D3-E747D4492E09}"/>
              </a:ext>
            </a:extLst>
          </p:cNvPr>
          <p:cNvSpPr txBox="1"/>
          <p:nvPr/>
        </p:nvSpPr>
        <p:spPr>
          <a:xfrm>
            <a:off x="179512" y="64029"/>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Previsão do PCA na Resolução SEPLAG a ser publicada</a:t>
            </a:r>
          </a:p>
        </p:txBody>
      </p:sp>
      <p:sp>
        <p:nvSpPr>
          <p:cNvPr id="7" name="CaixaDeTexto 6">
            <a:extLst>
              <a:ext uri="{FF2B5EF4-FFF2-40B4-BE49-F238E27FC236}">
                <a16:creationId xmlns="" xmlns:a16="http://schemas.microsoft.com/office/drawing/2014/main" id="{209C9460-36E9-4D99-862F-3C7523F08821}"/>
              </a:ext>
            </a:extLst>
          </p:cNvPr>
          <p:cNvSpPr txBox="1"/>
          <p:nvPr/>
        </p:nvSpPr>
        <p:spPr>
          <a:xfrm>
            <a:off x="179511" y="645527"/>
            <a:ext cx="8856985" cy="3647569"/>
          </a:xfrm>
          <a:prstGeom prst="rect">
            <a:avLst/>
          </a:prstGeom>
          <a:noFill/>
          <a:ln>
            <a:noFill/>
          </a:ln>
        </p:spPr>
        <p:txBody>
          <a:bodyPr wrap="square" rtlCol="0">
            <a:spAutoFit/>
          </a:bodyPr>
          <a:lstStyle/>
          <a:p>
            <a:pPr algn="just"/>
            <a:r>
              <a:rPr lang="pt-BR" b="1" dirty="0"/>
              <a:t>§ 2º – </a:t>
            </a:r>
            <a:r>
              <a:rPr lang="pt-BR" dirty="0"/>
              <a:t>Serão identificados separadamente no PCA/POD os dados relativos a:</a:t>
            </a:r>
          </a:p>
          <a:p>
            <a:pPr algn="just"/>
            <a:r>
              <a:rPr lang="pt-BR" dirty="0"/>
              <a:t> </a:t>
            </a:r>
          </a:p>
          <a:p>
            <a:pPr algn="just"/>
            <a:r>
              <a:rPr lang="pt-BR" b="1" dirty="0"/>
              <a:t>I -</a:t>
            </a:r>
            <a:r>
              <a:rPr lang="pt-BR" dirty="0"/>
              <a:t> </a:t>
            </a:r>
            <a:r>
              <a:rPr lang="pt-BR" dirty="0">
                <a:highlight>
                  <a:srgbClr val="FFFF00"/>
                </a:highlight>
              </a:rPr>
              <a:t>Novas contratações </a:t>
            </a:r>
            <a:r>
              <a:rPr lang="pt-BR" dirty="0"/>
              <a:t>a serem realizadas no exercício a que o PCA se referir, que deverão ser identificadas no POD como despesa oriunda de nova contratação; e</a:t>
            </a:r>
          </a:p>
          <a:p>
            <a:pPr algn="just"/>
            <a:r>
              <a:rPr lang="pt-BR" dirty="0"/>
              <a:t> </a:t>
            </a:r>
          </a:p>
          <a:p>
            <a:pPr algn="just"/>
            <a:r>
              <a:rPr lang="pt-BR" b="1" dirty="0"/>
              <a:t>II -</a:t>
            </a:r>
            <a:r>
              <a:rPr lang="pt-BR" dirty="0"/>
              <a:t> </a:t>
            </a:r>
            <a:r>
              <a:rPr lang="pt-BR" dirty="0">
                <a:highlight>
                  <a:srgbClr val="FFFF00"/>
                </a:highlight>
              </a:rPr>
              <a:t>Contratações já ativas e em continuidade </a:t>
            </a:r>
            <a:r>
              <a:rPr lang="pt-BR" dirty="0"/>
              <a:t>no exercício do PCA, como os casos de entrega parcelada do objeto e alterações de valor e de vigência (prorrogação) dos contratos em andamento no âmbito da unidade compradora, que deverão ser identificadas no POD como despesa preexistente.</a:t>
            </a:r>
          </a:p>
          <a:p>
            <a:r>
              <a:rPr lang="pt-BR" dirty="0"/>
              <a:t> </a:t>
            </a:r>
          </a:p>
          <a:p>
            <a:pPr>
              <a:lnSpc>
                <a:spcPct val="150000"/>
              </a:lnSpc>
            </a:pPr>
            <a:endParaRPr lang="pt-BR" dirty="0"/>
          </a:p>
          <a:p>
            <a:pPr>
              <a:lnSpc>
                <a:spcPct val="150000"/>
              </a:lnSpc>
            </a:pPr>
            <a:endParaRPr lang="pt-BR" dirty="0"/>
          </a:p>
        </p:txBody>
      </p:sp>
      <p:pic>
        <p:nvPicPr>
          <p:cNvPr id="8" name="Imagem 7">
            <a:extLst>
              <a:ext uri="{FF2B5EF4-FFF2-40B4-BE49-F238E27FC236}">
                <a16:creationId xmlns="" xmlns:a16="http://schemas.microsoft.com/office/drawing/2014/main" id="{050BE410-9333-4A35-BBEC-02D2539DA0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947" y="3368418"/>
            <a:ext cx="2913189" cy="2024666"/>
          </a:xfrm>
          <a:prstGeom prst="rect">
            <a:avLst/>
          </a:prstGeom>
        </p:spPr>
      </p:pic>
    </p:spTree>
    <p:extLst>
      <p:ext uri="{BB962C8B-B14F-4D97-AF65-F5344CB8AC3E}">
        <p14:creationId xmlns:p14="http://schemas.microsoft.com/office/powerpoint/2010/main" val="121673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11A8E4DA-F3A1-49C9-84F7-88F951FFAEFC}"/>
              </a:ext>
            </a:extLst>
          </p:cNvPr>
          <p:cNvSpPr txBox="1"/>
          <p:nvPr/>
        </p:nvSpPr>
        <p:spPr>
          <a:xfrm>
            <a:off x="179512" y="119472"/>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Previsão do PCA na Resolução SEPLAG a ser publicada</a:t>
            </a:r>
          </a:p>
        </p:txBody>
      </p:sp>
      <p:sp>
        <p:nvSpPr>
          <p:cNvPr id="7" name="CaixaDeTexto 6">
            <a:extLst>
              <a:ext uri="{FF2B5EF4-FFF2-40B4-BE49-F238E27FC236}">
                <a16:creationId xmlns="" xmlns:a16="http://schemas.microsoft.com/office/drawing/2014/main" id="{6098EDF1-D5DE-4E20-B4A2-472C824EA878}"/>
              </a:ext>
            </a:extLst>
          </p:cNvPr>
          <p:cNvSpPr txBox="1"/>
          <p:nvPr/>
        </p:nvSpPr>
        <p:spPr>
          <a:xfrm>
            <a:off x="179511" y="1037635"/>
            <a:ext cx="8640961" cy="2031325"/>
          </a:xfrm>
          <a:prstGeom prst="rect">
            <a:avLst/>
          </a:prstGeom>
          <a:noFill/>
          <a:ln>
            <a:noFill/>
          </a:ln>
        </p:spPr>
        <p:txBody>
          <a:bodyPr wrap="square" rtlCol="0">
            <a:spAutoFit/>
          </a:bodyPr>
          <a:lstStyle/>
          <a:p>
            <a:pPr algn="just"/>
            <a:r>
              <a:rPr lang="pt-BR" b="1" dirty="0"/>
              <a:t>§ 3º – </a:t>
            </a:r>
            <a:r>
              <a:rPr lang="pt-BR" dirty="0"/>
              <a:t>A responsabilidade pela </a:t>
            </a:r>
            <a:r>
              <a:rPr lang="pt-BR" dirty="0">
                <a:highlight>
                  <a:srgbClr val="FFFF00"/>
                </a:highlight>
              </a:rPr>
              <a:t>elaboração</a:t>
            </a:r>
            <a:r>
              <a:rPr lang="pt-BR" dirty="0"/>
              <a:t> do PCA caberá aos </a:t>
            </a:r>
            <a:r>
              <a:rPr lang="pt-BR" dirty="0">
                <a:highlight>
                  <a:srgbClr val="FFFF00"/>
                </a:highlight>
              </a:rPr>
              <a:t>Gestores Setoriais da REDELOG</a:t>
            </a:r>
            <a:r>
              <a:rPr lang="pt-BR" dirty="0"/>
              <a:t>, conforme previsto no inc. II do art. 5º do Decreto nº 46.050, de 26 de julho de 2017.</a:t>
            </a:r>
          </a:p>
          <a:p>
            <a:pPr algn="just"/>
            <a:r>
              <a:rPr lang="pt-BR" dirty="0"/>
              <a:t> </a:t>
            </a:r>
          </a:p>
          <a:p>
            <a:pPr algn="just"/>
            <a:r>
              <a:rPr lang="pt-BR" b="1" dirty="0"/>
              <a:t>§ 4º –</a:t>
            </a:r>
            <a:r>
              <a:rPr lang="pt-BR" dirty="0"/>
              <a:t> A responsabilidade pelo </a:t>
            </a:r>
            <a:r>
              <a:rPr lang="pt-BR" dirty="0">
                <a:highlight>
                  <a:srgbClr val="00FFFF"/>
                </a:highlight>
              </a:rPr>
              <a:t>lançamento</a:t>
            </a:r>
            <a:r>
              <a:rPr lang="pt-BR" dirty="0"/>
              <a:t> das informações do PCA/POD no SIPLAG caberá ao </a:t>
            </a:r>
            <a:r>
              <a:rPr lang="pt-BR" dirty="0">
                <a:highlight>
                  <a:srgbClr val="00FFFF"/>
                </a:highlight>
              </a:rPr>
              <a:t>Gestor do SIPLAG</a:t>
            </a:r>
            <a:r>
              <a:rPr lang="pt-BR" dirty="0"/>
              <a:t> da unidade compradora indicado nos termos do inc. II do art. 3º da Resolução SEPLAG nº 54, de 06 de maio de 2021.</a:t>
            </a:r>
          </a:p>
        </p:txBody>
      </p:sp>
    </p:spTree>
    <p:extLst>
      <p:ext uri="{BB962C8B-B14F-4D97-AF65-F5344CB8AC3E}">
        <p14:creationId xmlns:p14="http://schemas.microsoft.com/office/powerpoint/2010/main" val="208420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F740D215-9CF5-4601-86E9-67F5B1750C3C}"/>
              </a:ext>
            </a:extLst>
          </p:cNvPr>
          <p:cNvSpPr txBox="1"/>
          <p:nvPr/>
        </p:nvSpPr>
        <p:spPr>
          <a:xfrm>
            <a:off x="134368" y="42590"/>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Fluxo de Elaboração do PCA/POD</a:t>
            </a:r>
          </a:p>
        </p:txBody>
      </p:sp>
      <p:grpSp>
        <p:nvGrpSpPr>
          <p:cNvPr id="8" name="Agrupar 7">
            <a:extLst>
              <a:ext uri="{FF2B5EF4-FFF2-40B4-BE49-F238E27FC236}">
                <a16:creationId xmlns="" xmlns:a16="http://schemas.microsoft.com/office/drawing/2014/main" id="{9E310B10-F21F-49A7-A56E-5F2AC66D87C2}"/>
              </a:ext>
            </a:extLst>
          </p:cNvPr>
          <p:cNvGrpSpPr/>
          <p:nvPr/>
        </p:nvGrpSpPr>
        <p:grpSpPr>
          <a:xfrm>
            <a:off x="-25879" y="678542"/>
            <a:ext cx="1879316" cy="4116511"/>
            <a:chOff x="178594" y="1652432"/>
            <a:chExt cx="2341451" cy="5128786"/>
          </a:xfrm>
        </p:grpSpPr>
        <p:pic>
          <p:nvPicPr>
            <p:cNvPr id="9" name="Imagem 8">
              <a:extLst>
                <a:ext uri="{FF2B5EF4-FFF2-40B4-BE49-F238E27FC236}">
                  <a16:creationId xmlns="" xmlns:a16="http://schemas.microsoft.com/office/drawing/2014/main" id="{1155D722-0281-4B5B-9206-07B8411BE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787" y="3153142"/>
              <a:ext cx="1926336" cy="896112"/>
            </a:xfrm>
            <a:prstGeom prst="rect">
              <a:avLst/>
            </a:prstGeom>
          </p:spPr>
        </p:pic>
        <p:sp>
          <p:nvSpPr>
            <p:cNvPr id="10" name="CaixaDeTexto 9">
              <a:extLst>
                <a:ext uri="{FF2B5EF4-FFF2-40B4-BE49-F238E27FC236}">
                  <a16:creationId xmlns="" xmlns:a16="http://schemas.microsoft.com/office/drawing/2014/main" id="{8460070F-2C6E-4243-8E5D-2276F8E56334}"/>
                </a:ext>
              </a:extLst>
            </p:cNvPr>
            <p:cNvSpPr txBox="1"/>
            <p:nvPr/>
          </p:nvSpPr>
          <p:spPr>
            <a:xfrm>
              <a:off x="178594" y="4221050"/>
              <a:ext cx="2198283" cy="1077218"/>
            </a:xfrm>
            <a:prstGeom prst="rect">
              <a:avLst/>
            </a:prstGeom>
            <a:noFill/>
          </p:spPr>
          <p:txBody>
            <a:bodyPr wrap="square" rtlCol="0">
              <a:spAutoFit/>
            </a:bodyPr>
            <a:lstStyle/>
            <a:p>
              <a:pPr algn="ctr"/>
              <a:r>
                <a:rPr lang="pt-BR" sz="1600" b="1" dirty="0">
                  <a:solidFill>
                    <a:srgbClr val="002060"/>
                  </a:solidFill>
                </a:rPr>
                <a:t>ÁREAS DO ÓRGÃO/ENTIDADE INFORMAM AS DEMANDAS</a:t>
              </a:r>
            </a:p>
          </p:txBody>
        </p:sp>
        <p:grpSp>
          <p:nvGrpSpPr>
            <p:cNvPr id="11" name="Agrupar 10">
              <a:extLst>
                <a:ext uri="{FF2B5EF4-FFF2-40B4-BE49-F238E27FC236}">
                  <a16:creationId xmlns="" xmlns:a16="http://schemas.microsoft.com/office/drawing/2014/main" id="{C20E2C53-EEB2-499E-BBD0-7712678EFDBF}"/>
                </a:ext>
              </a:extLst>
            </p:cNvPr>
            <p:cNvGrpSpPr/>
            <p:nvPr/>
          </p:nvGrpSpPr>
          <p:grpSpPr>
            <a:xfrm>
              <a:off x="358853" y="1713285"/>
              <a:ext cx="2161192" cy="587919"/>
              <a:chOff x="413938" y="1735319"/>
              <a:chExt cx="2161192" cy="587919"/>
            </a:xfrm>
          </p:grpSpPr>
          <p:sp>
            <p:nvSpPr>
              <p:cNvPr id="13" name="CaixaDeTexto 12">
                <a:extLst>
                  <a:ext uri="{FF2B5EF4-FFF2-40B4-BE49-F238E27FC236}">
                    <a16:creationId xmlns="" xmlns:a16="http://schemas.microsoft.com/office/drawing/2014/main" id="{C691CE1B-3C44-4A55-A842-A5F69A041918}"/>
                  </a:ext>
                </a:extLst>
              </p:cNvPr>
              <p:cNvSpPr txBox="1"/>
              <p:nvPr/>
            </p:nvSpPr>
            <p:spPr>
              <a:xfrm>
                <a:off x="413938" y="2046239"/>
                <a:ext cx="2161192" cy="276999"/>
              </a:xfrm>
              <a:prstGeom prst="rect">
                <a:avLst/>
              </a:prstGeom>
              <a:noFill/>
            </p:spPr>
            <p:txBody>
              <a:bodyPr wrap="square" rtlCol="0">
                <a:spAutoFit/>
              </a:bodyPr>
              <a:lstStyle/>
              <a:p>
                <a:pPr algn="ctr"/>
                <a:r>
                  <a:rPr lang="pt-BR" sz="1200" b="1" dirty="0">
                    <a:solidFill>
                      <a:srgbClr val="00B050"/>
                    </a:solidFill>
                  </a:rPr>
                  <a:t>TITULAR DA UNIDADE</a:t>
                </a:r>
              </a:p>
            </p:txBody>
          </p:sp>
          <p:pic>
            <p:nvPicPr>
              <p:cNvPr id="14" name="Imagem 13">
                <a:extLst>
                  <a:ext uri="{FF2B5EF4-FFF2-40B4-BE49-F238E27FC236}">
                    <a16:creationId xmlns="" xmlns:a16="http://schemas.microsoft.com/office/drawing/2014/main" id="{6C82BDAB-BB26-41E9-896E-D6ACDEE779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3155" y="1735319"/>
                <a:ext cx="353769" cy="379592"/>
              </a:xfrm>
              <a:prstGeom prst="rect">
                <a:avLst/>
              </a:prstGeom>
            </p:spPr>
          </p:pic>
        </p:grpSp>
        <p:sp>
          <p:nvSpPr>
            <p:cNvPr id="12" name="Retângulo: Cantos Diagonais Arredondados 11">
              <a:extLst>
                <a:ext uri="{FF2B5EF4-FFF2-40B4-BE49-F238E27FC236}">
                  <a16:creationId xmlns="" xmlns:a16="http://schemas.microsoft.com/office/drawing/2014/main" id="{B7F3A892-BDF4-457E-A629-4DB9A52FCFF8}"/>
                </a:ext>
              </a:extLst>
            </p:cNvPr>
            <p:cNvSpPr/>
            <p:nvPr/>
          </p:nvSpPr>
          <p:spPr>
            <a:xfrm>
              <a:off x="233325" y="1652432"/>
              <a:ext cx="2198283" cy="5128786"/>
            </a:xfrm>
            <a:prstGeom prst="round2Diag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5" name="Agrupar 14">
            <a:extLst>
              <a:ext uri="{FF2B5EF4-FFF2-40B4-BE49-F238E27FC236}">
                <a16:creationId xmlns="" xmlns:a16="http://schemas.microsoft.com/office/drawing/2014/main" id="{8D121F4A-97A0-444F-80A4-D1894136F365}"/>
              </a:ext>
            </a:extLst>
          </p:cNvPr>
          <p:cNvGrpSpPr/>
          <p:nvPr/>
        </p:nvGrpSpPr>
        <p:grpSpPr>
          <a:xfrm>
            <a:off x="5509796" y="680641"/>
            <a:ext cx="1778563" cy="4116511"/>
            <a:chOff x="7402216" y="1629851"/>
            <a:chExt cx="2215923" cy="5128786"/>
          </a:xfrm>
        </p:grpSpPr>
        <p:pic>
          <p:nvPicPr>
            <p:cNvPr id="16" name="Imagem 15">
              <a:extLst>
                <a:ext uri="{FF2B5EF4-FFF2-40B4-BE49-F238E27FC236}">
                  <a16:creationId xmlns="" xmlns:a16="http://schemas.microsoft.com/office/drawing/2014/main" id="{59355C06-3ADA-48EA-84D6-EF220D347B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4369" y="2894288"/>
              <a:ext cx="1926337" cy="896112"/>
            </a:xfrm>
            <a:prstGeom prst="rect">
              <a:avLst/>
            </a:prstGeom>
          </p:spPr>
        </p:pic>
        <p:sp>
          <p:nvSpPr>
            <p:cNvPr id="17" name="CaixaDeTexto 16">
              <a:extLst>
                <a:ext uri="{FF2B5EF4-FFF2-40B4-BE49-F238E27FC236}">
                  <a16:creationId xmlns="" xmlns:a16="http://schemas.microsoft.com/office/drawing/2014/main" id="{A8A691AE-68A1-4745-BB74-AFA90993819D}"/>
                </a:ext>
              </a:extLst>
            </p:cNvPr>
            <p:cNvSpPr txBox="1"/>
            <p:nvPr/>
          </p:nvSpPr>
          <p:spPr>
            <a:xfrm>
              <a:off x="7402216" y="4368063"/>
              <a:ext cx="2215923" cy="1077218"/>
            </a:xfrm>
            <a:prstGeom prst="rect">
              <a:avLst/>
            </a:prstGeom>
            <a:noFill/>
          </p:spPr>
          <p:txBody>
            <a:bodyPr wrap="square" rtlCol="0">
              <a:spAutoFit/>
            </a:bodyPr>
            <a:lstStyle/>
            <a:p>
              <a:pPr algn="ctr"/>
              <a:r>
                <a:rPr lang="pt-BR" sz="1600" b="1" dirty="0">
                  <a:solidFill>
                    <a:srgbClr val="002060"/>
                  </a:solidFill>
                </a:rPr>
                <a:t>SUBSECRETARIA DE PLANEJAMENTO E ORÇAMENTO ANALISA E CONCLUI OS DADOS</a:t>
              </a:r>
            </a:p>
          </p:txBody>
        </p:sp>
        <p:pic>
          <p:nvPicPr>
            <p:cNvPr id="18" name="Imagem 17">
              <a:extLst>
                <a:ext uri="{FF2B5EF4-FFF2-40B4-BE49-F238E27FC236}">
                  <a16:creationId xmlns="" xmlns:a16="http://schemas.microsoft.com/office/drawing/2014/main" id="{4B0AD4A7-6F8D-4772-85A3-FA3C6D3FFDF5}"/>
                </a:ext>
              </a:extLst>
            </p:cNvPr>
            <p:cNvPicPr>
              <a:picLocks noChangeAspect="1"/>
            </p:cNvPicPr>
            <p:nvPr/>
          </p:nvPicPr>
          <p:blipFill>
            <a:blip r:embed="rId8"/>
            <a:stretch>
              <a:fillRect/>
            </a:stretch>
          </p:blipFill>
          <p:spPr>
            <a:xfrm>
              <a:off x="7924264" y="3828407"/>
              <a:ext cx="1309852" cy="441694"/>
            </a:xfrm>
            <a:prstGeom prst="rect">
              <a:avLst/>
            </a:prstGeom>
          </p:spPr>
        </p:pic>
        <p:sp>
          <p:nvSpPr>
            <p:cNvPr id="19" name="Retângulo: Cantos Diagonais Arredondados 18">
              <a:extLst>
                <a:ext uri="{FF2B5EF4-FFF2-40B4-BE49-F238E27FC236}">
                  <a16:creationId xmlns="" xmlns:a16="http://schemas.microsoft.com/office/drawing/2014/main" id="{C49FF9A5-B1E8-4AE4-9E2D-C62403F3D9EB}"/>
                </a:ext>
              </a:extLst>
            </p:cNvPr>
            <p:cNvSpPr/>
            <p:nvPr/>
          </p:nvSpPr>
          <p:spPr>
            <a:xfrm>
              <a:off x="7419856" y="1629851"/>
              <a:ext cx="2198283" cy="5128786"/>
            </a:xfrm>
            <a:prstGeom prst="round2Diag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0" name="Agrupar 19">
            <a:extLst>
              <a:ext uri="{FF2B5EF4-FFF2-40B4-BE49-F238E27FC236}">
                <a16:creationId xmlns="" xmlns:a16="http://schemas.microsoft.com/office/drawing/2014/main" id="{16E27A1D-4089-4C4A-80B6-3E98D6845AA1}"/>
              </a:ext>
            </a:extLst>
          </p:cNvPr>
          <p:cNvGrpSpPr/>
          <p:nvPr/>
        </p:nvGrpSpPr>
        <p:grpSpPr>
          <a:xfrm>
            <a:off x="7361840" y="680641"/>
            <a:ext cx="1764405" cy="4116511"/>
            <a:chOff x="9833610" y="1624637"/>
            <a:chExt cx="2198283" cy="5128786"/>
          </a:xfrm>
        </p:grpSpPr>
        <p:pic>
          <p:nvPicPr>
            <p:cNvPr id="21" name="Imagem 20">
              <a:extLst>
                <a:ext uri="{FF2B5EF4-FFF2-40B4-BE49-F238E27FC236}">
                  <a16:creationId xmlns="" xmlns:a16="http://schemas.microsoft.com/office/drawing/2014/main" id="{6E10BC25-ECC6-4927-9D9D-B96B57F742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8528" y="2507120"/>
              <a:ext cx="1511515" cy="1511515"/>
            </a:xfrm>
            <a:prstGeom prst="rect">
              <a:avLst/>
            </a:prstGeom>
          </p:spPr>
        </p:pic>
        <p:sp>
          <p:nvSpPr>
            <p:cNvPr id="22" name="CaixaDeTexto 21">
              <a:extLst>
                <a:ext uri="{FF2B5EF4-FFF2-40B4-BE49-F238E27FC236}">
                  <a16:creationId xmlns="" xmlns:a16="http://schemas.microsoft.com/office/drawing/2014/main" id="{1347818A-8627-441C-935D-58FF1255883C}"/>
                </a:ext>
              </a:extLst>
            </p:cNvPr>
            <p:cNvSpPr txBox="1"/>
            <p:nvPr/>
          </p:nvSpPr>
          <p:spPr>
            <a:xfrm>
              <a:off x="9833610" y="4129078"/>
              <a:ext cx="2198283" cy="1323439"/>
            </a:xfrm>
            <a:prstGeom prst="rect">
              <a:avLst/>
            </a:prstGeom>
            <a:noFill/>
          </p:spPr>
          <p:txBody>
            <a:bodyPr wrap="square" rtlCol="0">
              <a:spAutoFit/>
            </a:bodyPr>
            <a:lstStyle/>
            <a:p>
              <a:pPr algn="ctr"/>
              <a:r>
                <a:rPr lang="pt-BR" sz="1600" b="1" dirty="0">
                  <a:solidFill>
                    <a:srgbClr val="002060"/>
                  </a:solidFill>
                </a:rPr>
                <a:t>ÓRGÃO CENTRAL DE LOGÍSTICA RECEBE OS DADOS E PUBLICA O PCA NO PORTAL DE COMPRAS</a:t>
              </a:r>
            </a:p>
          </p:txBody>
        </p:sp>
        <p:sp>
          <p:nvSpPr>
            <p:cNvPr id="23" name="Retângulo: Cantos Diagonais Arredondados 22">
              <a:extLst>
                <a:ext uri="{FF2B5EF4-FFF2-40B4-BE49-F238E27FC236}">
                  <a16:creationId xmlns="" xmlns:a16="http://schemas.microsoft.com/office/drawing/2014/main" id="{B027E604-E01C-4EBB-BEC2-9AD071BBD097}"/>
                </a:ext>
              </a:extLst>
            </p:cNvPr>
            <p:cNvSpPr/>
            <p:nvPr/>
          </p:nvSpPr>
          <p:spPr>
            <a:xfrm>
              <a:off x="9833610" y="1624637"/>
              <a:ext cx="2198283" cy="5128786"/>
            </a:xfrm>
            <a:prstGeom prst="round2Diag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24" name="Agrupar 23">
            <a:extLst>
              <a:ext uri="{FF2B5EF4-FFF2-40B4-BE49-F238E27FC236}">
                <a16:creationId xmlns="" xmlns:a16="http://schemas.microsoft.com/office/drawing/2014/main" id="{506CA426-7AD4-4002-967A-E80E80DC5969}"/>
              </a:ext>
            </a:extLst>
          </p:cNvPr>
          <p:cNvGrpSpPr/>
          <p:nvPr/>
        </p:nvGrpSpPr>
        <p:grpSpPr>
          <a:xfrm>
            <a:off x="1855860" y="680641"/>
            <a:ext cx="1820094" cy="4116511"/>
            <a:chOff x="2609988" y="1652432"/>
            <a:chExt cx="2267666" cy="5128786"/>
          </a:xfrm>
        </p:grpSpPr>
        <p:sp>
          <p:nvSpPr>
            <p:cNvPr id="25" name="CaixaDeTexto 24">
              <a:extLst>
                <a:ext uri="{FF2B5EF4-FFF2-40B4-BE49-F238E27FC236}">
                  <a16:creationId xmlns="" xmlns:a16="http://schemas.microsoft.com/office/drawing/2014/main" id="{AA5C93D7-85F8-4064-A6E7-FEC29532688A}"/>
                </a:ext>
              </a:extLst>
            </p:cNvPr>
            <p:cNvSpPr txBox="1"/>
            <p:nvPr/>
          </p:nvSpPr>
          <p:spPr>
            <a:xfrm>
              <a:off x="2670678" y="4569483"/>
              <a:ext cx="2119953" cy="1077218"/>
            </a:xfrm>
            <a:prstGeom prst="rect">
              <a:avLst/>
            </a:prstGeom>
            <a:noFill/>
          </p:spPr>
          <p:txBody>
            <a:bodyPr wrap="square" rtlCol="0">
              <a:spAutoFit/>
            </a:bodyPr>
            <a:lstStyle/>
            <a:p>
              <a:pPr algn="ctr"/>
              <a:r>
                <a:rPr lang="pt-BR" sz="1600" b="1" dirty="0">
                  <a:solidFill>
                    <a:srgbClr val="002060"/>
                  </a:solidFill>
                </a:rPr>
                <a:t>GESTOR SETORIAL </a:t>
              </a:r>
            </a:p>
            <a:p>
              <a:pPr algn="ctr"/>
              <a:r>
                <a:rPr lang="pt-BR" sz="1600" b="1" dirty="0">
                  <a:solidFill>
                    <a:srgbClr val="002060"/>
                  </a:solidFill>
                </a:rPr>
                <a:t>DA REDELOG CONSOLIDA AS DEMANDAS</a:t>
              </a:r>
            </a:p>
          </p:txBody>
        </p:sp>
        <p:pic>
          <p:nvPicPr>
            <p:cNvPr id="26" name="Imagem 25">
              <a:extLst>
                <a:ext uri="{FF2B5EF4-FFF2-40B4-BE49-F238E27FC236}">
                  <a16:creationId xmlns="" xmlns:a16="http://schemas.microsoft.com/office/drawing/2014/main" id="{86D57FC2-9646-45F0-A2EC-46A434801C5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100" b="16842"/>
            <a:stretch/>
          </p:blipFill>
          <p:spPr>
            <a:xfrm>
              <a:off x="3114518" y="3697764"/>
              <a:ext cx="1211304" cy="783087"/>
            </a:xfrm>
            <a:prstGeom prst="rect">
              <a:avLst/>
            </a:prstGeom>
          </p:spPr>
        </p:pic>
        <p:pic>
          <p:nvPicPr>
            <p:cNvPr id="27" name="Imagem 26">
              <a:extLst>
                <a:ext uri="{FF2B5EF4-FFF2-40B4-BE49-F238E27FC236}">
                  <a16:creationId xmlns="" xmlns:a16="http://schemas.microsoft.com/office/drawing/2014/main" id="{6623D2A0-8F83-4FCB-9FAF-CAF68C4BBC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2177" y="2823986"/>
              <a:ext cx="835152" cy="896112"/>
            </a:xfrm>
            <a:prstGeom prst="rect">
              <a:avLst/>
            </a:prstGeom>
          </p:spPr>
        </p:pic>
        <p:sp>
          <p:nvSpPr>
            <p:cNvPr id="28" name="Retângulo: Cantos Diagonais Arredondados 27">
              <a:extLst>
                <a:ext uri="{FF2B5EF4-FFF2-40B4-BE49-F238E27FC236}">
                  <a16:creationId xmlns="" xmlns:a16="http://schemas.microsoft.com/office/drawing/2014/main" id="{29FADE80-4893-4786-AC18-58A63A744C2E}"/>
                </a:ext>
              </a:extLst>
            </p:cNvPr>
            <p:cNvSpPr/>
            <p:nvPr/>
          </p:nvSpPr>
          <p:spPr>
            <a:xfrm>
              <a:off x="2609988" y="1652432"/>
              <a:ext cx="2198283" cy="5128786"/>
            </a:xfrm>
            <a:prstGeom prst="round2Diag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9" name="Agrupar 28">
              <a:extLst>
                <a:ext uri="{FF2B5EF4-FFF2-40B4-BE49-F238E27FC236}">
                  <a16:creationId xmlns="" xmlns:a16="http://schemas.microsoft.com/office/drawing/2014/main" id="{AD6D26ED-07CD-459B-94D6-A83C922B9586}"/>
                </a:ext>
              </a:extLst>
            </p:cNvPr>
            <p:cNvGrpSpPr/>
            <p:nvPr/>
          </p:nvGrpSpPr>
          <p:grpSpPr>
            <a:xfrm>
              <a:off x="2716462" y="1724803"/>
              <a:ext cx="2161192" cy="587919"/>
              <a:chOff x="413938" y="1735319"/>
              <a:chExt cx="2161192" cy="587919"/>
            </a:xfrm>
          </p:grpSpPr>
          <p:sp>
            <p:nvSpPr>
              <p:cNvPr id="30" name="CaixaDeTexto 29">
                <a:extLst>
                  <a:ext uri="{FF2B5EF4-FFF2-40B4-BE49-F238E27FC236}">
                    <a16:creationId xmlns="" xmlns:a16="http://schemas.microsoft.com/office/drawing/2014/main" id="{85D16537-5338-4169-8BEE-362C53C5D102}"/>
                  </a:ext>
                </a:extLst>
              </p:cNvPr>
              <p:cNvSpPr txBox="1"/>
              <p:nvPr/>
            </p:nvSpPr>
            <p:spPr>
              <a:xfrm>
                <a:off x="413938" y="2046239"/>
                <a:ext cx="2161192" cy="276999"/>
              </a:xfrm>
              <a:prstGeom prst="rect">
                <a:avLst/>
              </a:prstGeom>
              <a:noFill/>
            </p:spPr>
            <p:txBody>
              <a:bodyPr wrap="square" rtlCol="0">
                <a:spAutoFit/>
              </a:bodyPr>
              <a:lstStyle/>
              <a:p>
                <a:pPr algn="ctr"/>
                <a:r>
                  <a:rPr lang="pt-BR" sz="1200" b="1" dirty="0">
                    <a:solidFill>
                      <a:srgbClr val="00B050"/>
                    </a:solidFill>
                  </a:rPr>
                  <a:t>TITULAR DA UNIDADE</a:t>
                </a:r>
              </a:p>
            </p:txBody>
          </p:sp>
          <p:pic>
            <p:nvPicPr>
              <p:cNvPr id="31" name="Imagem 30">
                <a:extLst>
                  <a:ext uri="{FF2B5EF4-FFF2-40B4-BE49-F238E27FC236}">
                    <a16:creationId xmlns="" xmlns:a16="http://schemas.microsoft.com/office/drawing/2014/main" id="{952F293D-CD06-4BD3-B95D-D89F8EEB9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3155" y="1735319"/>
                <a:ext cx="353769" cy="379592"/>
              </a:xfrm>
              <a:prstGeom prst="rect">
                <a:avLst/>
              </a:prstGeom>
            </p:spPr>
          </p:pic>
        </p:grpSp>
      </p:grpSp>
      <p:grpSp>
        <p:nvGrpSpPr>
          <p:cNvPr id="32" name="Agrupar 31">
            <a:extLst>
              <a:ext uri="{FF2B5EF4-FFF2-40B4-BE49-F238E27FC236}">
                <a16:creationId xmlns="" xmlns:a16="http://schemas.microsoft.com/office/drawing/2014/main" id="{C93CD0DE-5F3E-405B-9886-CDDBA59AB512}"/>
              </a:ext>
            </a:extLst>
          </p:cNvPr>
          <p:cNvGrpSpPr/>
          <p:nvPr/>
        </p:nvGrpSpPr>
        <p:grpSpPr>
          <a:xfrm>
            <a:off x="3669093" y="680641"/>
            <a:ext cx="1806010" cy="4116511"/>
            <a:chOff x="4985144" y="1652432"/>
            <a:chExt cx="2250119" cy="5128786"/>
          </a:xfrm>
        </p:grpSpPr>
        <p:sp>
          <p:nvSpPr>
            <p:cNvPr id="33" name="CaixaDeTexto 32">
              <a:extLst>
                <a:ext uri="{FF2B5EF4-FFF2-40B4-BE49-F238E27FC236}">
                  <a16:creationId xmlns="" xmlns:a16="http://schemas.microsoft.com/office/drawing/2014/main" id="{035638CC-867C-4642-96AF-59C591DA2DEF}"/>
                </a:ext>
              </a:extLst>
            </p:cNvPr>
            <p:cNvSpPr txBox="1"/>
            <p:nvPr/>
          </p:nvSpPr>
          <p:spPr>
            <a:xfrm>
              <a:off x="4985144" y="4604549"/>
              <a:ext cx="2219241" cy="1077218"/>
            </a:xfrm>
            <a:prstGeom prst="rect">
              <a:avLst/>
            </a:prstGeom>
            <a:noFill/>
          </p:spPr>
          <p:txBody>
            <a:bodyPr wrap="square" rtlCol="0">
              <a:spAutoFit/>
            </a:bodyPr>
            <a:lstStyle/>
            <a:p>
              <a:pPr algn="ctr"/>
              <a:r>
                <a:rPr lang="pt-BR" sz="1600" b="1" dirty="0">
                  <a:solidFill>
                    <a:srgbClr val="002060"/>
                  </a:solidFill>
                </a:rPr>
                <a:t>GESTOR DO SIPLAG LANÇA AS INFORMAÇÕES DO PCA/POD</a:t>
              </a:r>
            </a:p>
          </p:txBody>
        </p:sp>
        <p:pic>
          <p:nvPicPr>
            <p:cNvPr id="34" name="Imagem 33">
              <a:extLst>
                <a:ext uri="{FF2B5EF4-FFF2-40B4-BE49-F238E27FC236}">
                  <a16:creationId xmlns="" xmlns:a16="http://schemas.microsoft.com/office/drawing/2014/main" id="{D2318601-E90D-4164-91EE-9881201D64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7091" y="2801652"/>
              <a:ext cx="835152" cy="896112"/>
            </a:xfrm>
            <a:prstGeom prst="rect">
              <a:avLst/>
            </a:prstGeom>
          </p:spPr>
        </p:pic>
        <p:pic>
          <p:nvPicPr>
            <p:cNvPr id="35" name="Imagem 34">
              <a:extLst>
                <a:ext uri="{FF2B5EF4-FFF2-40B4-BE49-F238E27FC236}">
                  <a16:creationId xmlns="" xmlns:a16="http://schemas.microsoft.com/office/drawing/2014/main" id="{2DE5C2B4-282D-4435-B444-9FB7ABB7A146}"/>
                </a:ext>
              </a:extLst>
            </p:cNvPr>
            <p:cNvPicPr>
              <a:picLocks noChangeAspect="1"/>
            </p:cNvPicPr>
            <p:nvPr/>
          </p:nvPicPr>
          <p:blipFill>
            <a:blip r:embed="rId12"/>
            <a:stretch>
              <a:fillRect/>
            </a:stretch>
          </p:blipFill>
          <p:spPr>
            <a:xfrm>
              <a:off x="5425869" y="3703544"/>
              <a:ext cx="1428750" cy="771525"/>
            </a:xfrm>
            <a:prstGeom prst="rect">
              <a:avLst/>
            </a:prstGeom>
          </p:spPr>
        </p:pic>
        <p:sp>
          <p:nvSpPr>
            <p:cNvPr id="36" name="Retângulo: Cantos Diagonais Arredondados 35">
              <a:extLst>
                <a:ext uri="{FF2B5EF4-FFF2-40B4-BE49-F238E27FC236}">
                  <a16:creationId xmlns="" xmlns:a16="http://schemas.microsoft.com/office/drawing/2014/main" id="{2CF7E179-77DA-4590-B7FC-2E1D509A6A7A}"/>
                </a:ext>
              </a:extLst>
            </p:cNvPr>
            <p:cNvSpPr/>
            <p:nvPr/>
          </p:nvSpPr>
          <p:spPr>
            <a:xfrm>
              <a:off x="5006102" y="1652432"/>
              <a:ext cx="2198283" cy="5128786"/>
            </a:xfrm>
            <a:prstGeom prst="round2Diag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7" name="Agrupar 36">
              <a:extLst>
                <a:ext uri="{FF2B5EF4-FFF2-40B4-BE49-F238E27FC236}">
                  <a16:creationId xmlns="" xmlns:a16="http://schemas.microsoft.com/office/drawing/2014/main" id="{D72D8D19-8C88-4047-89BF-6B96DEE2C720}"/>
                </a:ext>
              </a:extLst>
            </p:cNvPr>
            <p:cNvGrpSpPr/>
            <p:nvPr/>
          </p:nvGrpSpPr>
          <p:grpSpPr>
            <a:xfrm>
              <a:off x="5074071" y="1714287"/>
              <a:ext cx="2161192" cy="587919"/>
              <a:chOff x="413938" y="1735319"/>
              <a:chExt cx="2161192" cy="587919"/>
            </a:xfrm>
          </p:grpSpPr>
          <p:sp>
            <p:nvSpPr>
              <p:cNvPr id="38" name="CaixaDeTexto 37">
                <a:extLst>
                  <a:ext uri="{FF2B5EF4-FFF2-40B4-BE49-F238E27FC236}">
                    <a16:creationId xmlns="" xmlns:a16="http://schemas.microsoft.com/office/drawing/2014/main" id="{289857DB-9352-49C9-B988-96C00FEE2E94}"/>
                  </a:ext>
                </a:extLst>
              </p:cNvPr>
              <p:cNvSpPr txBox="1"/>
              <p:nvPr/>
            </p:nvSpPr>
            <p:spPr>
              <a:xfrm>
                <a:off x="413938" y="2046239"/>
                <a:ext cx="2161192" cy="276999"/>
              </a:xfrm>
              <a:prstGeom prst="rect">
                <a:avLst/>
              </a:prstGeom>
              <a:noFill/>
            </p:spPr>
            <p:txBody>
              <a:bodyPr wrap="square" rtlCol="0">
                <a:spAutoFit/>
              </a:bodyPr>
              <a:lstStyle/>
              <a:p>
                <a:pPr algn="ctr"/>
                <a:r>
                  <a:rPr lang="pt-BR" sz="1200" b="1" dirty="0">
                    <a:solidFill>
                      <a:srgbClr val="00B050"/>
                    </a:solidFill>
                  </a:rPr>
                  <a:t>TITULAR DA UNIDADE</a:t>
                </a:r>
              </a:p>
            </p:txBody>
          </p:sp>
          <p:pic>
            <p:nvPicPr>
              <p:cNvPr id="39" name="Imagem 38">
                <a:extLst>
                  <a:ext uri="{FF2B5EF4-FFF2-40B4-BE49-F238E27FC236}">
                    <a16:creationId xmlns="" xmlns:a16="http://schemas.microsoft.com/office/drawing/2014/main" id="{2E610DCE-5B3F-4F48-9157-AA2AB3169A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3155" y="1735319"/>
                <a:ext cx="353769" cy="379592"/>
              </a:xfrm>
              <a:prstGeom prst="rect">
                <a:avLst/>
              </a:prstGeom>
            </p:spPr>
          </p:pic>
        </p:grpSp>
      </p:grpSp>
      <p:sp>
        <p:nvSpPr>
          <p:cNvPr id="40" name="Seta: para a Direita 39">
            <a:extLst>
              <a:ext uri="{FF2B5EF4-FFF2-40B4-BE49-F238E27FC236}">
                <a16:creationId xmlns="" xmlns:a16="http://schemas.microsoft.com/office/drawing/2014/main" id="{E927D673-5890-4200-9C12-D658583E1AD0}"/>
              </a:ext>
            </a:extLst>
          </p:cNvPr>
          <p:cNvSpPr/>
          <p:nvPr/>
        </p:nvSpPr>
        <p:spPr>
          <a:xfrm>
            <a:off x="2843808" y="4499803"/>
            <a:ext cx="781489" cy="523220"/>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41" name="Seta: para a Direita 40">
            <a:extLst>
              <a:ext uri="{FF2B5EF4-FFF2-40B4-BE49-F238E27FC236}">
                <a16:creationId xmlns="" xmlns:a16="http://schemas.microsoft.com/office/drawing/2014/main" id="{EBC98577-5D05-4CB8-BE1C-F32DD694EB3C}"/>
              </a:ext>
            </a:extLst>
          </p:cNvPr>
          <p:cNvSpPr/>
          <p:nvPr/>
        </p:nvSpPr>
        <p:spPr>
          <a:xfrm>
            <a:off x="4654607" y="4501921"/>
            <a:ext cx="781489" cy="523220"/>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42" name="Seta: para a Direita 41">
            <a:extLst>
              <a:ext uri="{FF2B5EF4-FFF2-40B4-BE49-F238E27FC236}">
                <a16:creationId xmlns="" xmlns:a16="http://schemas.microsoft.com/office/drawing/2014/main" id="{6EE5D9DA-5822-4BEF-85F3-04F179817607}"/>
              </a:ext>
            </a:extLst>
          </p:cNvPr>
          <p:cNvSpPr/>
          <p:nvPr/>
        </p:nvSpPr>
        <p:spPr>
          <a:xfrm>
            <a:off x="6526815" y="4501921"/>
            <a:ext cx="781489" cy="523220"/>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43" name="Seta: para a Direita 42">
            <a:extLst>
              <a:ext uri="{FF2B5EF4-FFF2-40B4-BE49-F238E27FC236}">
                <a16:creationId xmlns="" xmlns:a16="http://schemas.microsoft.com/office/drawing/2014/main" id="{3C4D7981-666F-47BC-98B2-04808D8B9E71}"/>
              </a:ext>
            </a:extLst>
          </p:cNvPr>
          <p:cNvSpPr/>
          <p:nvPr/>
        </p:nvSpPr>
        <p:spPr>
          <a:xfrm>
            <a:off x="1054207" y="4495569"/>
            <a:ext cx="781489" cy="523220"/>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584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72462E00-8256-49F0-AB6A-86D1EDB2F49F}"/>
              </a:ext>
            </a:extLst>
          </p:cNvPr>
          <p:cNvSpPr txBox="1"/>
          <p:nvPr/>
        </p:nvSpPr>
        <p:spPr>
          <a:xfrm>
            <a:off x="107504" y="0"/>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Articulação das áreas demandantes</a:t>
            </a:r>
          </a:p>
        </p:txBody>
      </p:sp>
      <p:grpSp>
        <p:nvGrpSpPr>
          <p:cNvPr id="33" name="Agrupar 32">
            <a:extLst>
              <a:ext uri="{FF2B5EF4-FFF2-40B4-BE49-F238E27FC236}">
                <a16:creationId xmlns="" xmlns:a16="http://schemas.microsoft.com/office/drawing/2014/main" id="{F5884CFB-ACCD-4E9C-B30D-F38E3A915F14}"/>
              </a:ext>
            </a:extLst>
          </p:cNvPr>
          <p:cNvGrpSpPr/>
          <p:nvPr/>
        </p:nvGrpSpPr>
        <p:grpSpPr>
          <a:xfrm>
            <a:off x="2739854" y="537015"/>
            <a:ext cx="4353147" cy="833229"/>
            <a:chOff x="3170664" y="1618668"/>
            <a:chExt cx="5060306" cy="955098"/>
          </a:xfrm>
        </p:grpSpPr>
        <p:sp>
          <p:nvSpPr>
            <p:cNvPr id="34" name="CaixaDeTexto 33">
              <a:extLst>
                <a:ext uri="{FF2B5EF4-FFF2-40B4-BE49-F238E27FC236}">
                  <a16:creationId xmlns="" xmlns:a16="http://schemas.microsoft.com/office/drawing/2014/main" id="{97424957-9FE3-4579-A268-45F5FEC6FC10}"/>
                </a:ext>
              </a:extLst>
            </p:cNvPr>
            <p:cNvSpPr txBox="1"/>
            <p:nvPr/>
          </p:nvSpPr>
          <p:spPr>
            <a:xfrm>
              <a:off x="4205360" y="1642663"/>
              <a:ext cx="4025610" cy="338554"/>
            </a:xfrm>
            <a:prstGeom prst="rect">
              <a:avLst/>
            </a:prstGeom>
            <a:solidFill>
              <a:srgbClr val="00B050"/>
            </a:solidFill>
            <a:ln>
              <a:solidFill>
                <a:srgbClr val="00B050"/>
              </a:solidFill>
            </a:ln>
          </p:spPr>
          <p:txBody>
            <a:bodyPr wrap="square" rtlCol="0">
              <a:spAutoFit/>
            </a:bodyPr>
            <a:lstStyle/>
            <a:p>
              <a:pPr algn="ctr"/>
              <a:r>
                <a:rPr lang="pt-BR" sz="1600" b="1" dirty="0">
                  <a:solidFill>
                    <a:schemeClr val="accent6">
                      <a:lumMod val="20000"/>
                      <a:lumOff val="80000"/>
                    </a:schemeClr>
                  </a:solidFill>
                </a:rPr>
                <a:t>TITULAR DA UNIDADE</a:t>
              </a:r>
            </a:p>
          </p:txBody>
        </p:sp>
        <p:pic>
          <p:nvPicPr>
            <p:cNvPr id="35" name="Imagem 34">
              <a:extLst>
                <a:ext uri="{FF2B5EF4-FFF2-40B4-BE49-F238E27FC236}">
                  <a16:creationId xmlns="" xmlns:a16="http://schemas.microsoft.com/office/drawing/2014/main" id="{9CF9AA7C-F8C6-4015-8A2A-1C6A438B85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664" y="1618668"/>
              <a:ext cx="835152" cy="955098"/>
            </a:xfrm>
            <a:prstGeom prst="rect">
              <a:avLst/>
            </a:prstGeom>
          </p:spPr>
        </p:pic>
        <p:sp>
          <p:nvSpPr>
            <p:cNvPr id="36" name="CaixaDeTexto 35">
              <a:extLst>
                <a:ext uri="{FF2B5EF4-FFF2-40B4-BE49-F238E27FC236}">
                  <a16:creationId xmlns="" xmlns:a16="http://schemas.microsoft.com/office/drawing/2014/main" id="{A8DC3CFA-8789-4FFC-A926-E527984E42C1}"/>
                </a:ext>
              </a:extLst>
            </p:cNvPr>
            <p:cNvSpPr txBox="1"/>
            <p:nvPr/>
          </p:nvSpPr>
          <p:spPr>
            <a:xfrm>
              <a:off x="4205359" y="2014415"/>
              <a:ext cx="4025611" cy="523220"/>
            </a:xfrm>
            <a:prstGeom prst="rect">
              <a:avLst/>
            </a:prstGeom>
            <a:noFill/>
            <a:ln>
              <a:solidFill>
                <a:srgbClr val="00B050"/>
              </a:solidFill>
            </a:ln>
          </p:spPr>
          <p:txBody>
            <a:bodyPr wrap="square" rtlCol="0">
              <a:spAutoFit/>
            </a:bodyPr>
            <a:lstStyle/>
            <a:p>
              <a:pPr algn="ctr"/>
              <a:r>
                <a:rPr lang="pt-BR" sz="1400" dirty="0">
                  <a:solidFill>
                    <a:srgbClr val="00B050"/>
                  </a:solidFill>
                </a:rPr>
                <a:t>Secretário de Estado, Presidente, Diretor-Presidente, Reitor</a:t>
              </a:r>
            </a:p>
          </p:txBody>
        </p:sp>
      </p:grpSp>
      <p:pic>
        <p:nvPicPr>
          <p:cNvPr id="38" name="Imagem 37">
            <a:extLst>
              <a:ext uri="{FF2B5EF4-FFF2-40B4-BE49-F238E27FC236}">
                <a16:creationId xmlns="" xmlns:a16="http://schemas.microsoft.com/office/drawing/2014/main" id="{B16F6DA9-2A47-47DA-A64F-2E507CA76B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685" y="2255181"/>
            <a:ext cx="1042030" cy="491587"/>
          </a:xfrm>
          <a:prstGeom prst="rect">
            <a:avLst/>
          </a:prstGeom>
        </p:spPr>
      </p:pic>
      <p:sp>
        <p:nvSpPr>
          <p:cNvPr id="39" name="CaixaDeTexto 38">
            <a:extLst>
              <a:ext uri="{FF2B5EF4-FFF2-40B4-BE49-F238E27FC236}">
                <a16:creationId xmlns="" xmlns:a16="http://schemas.microsoft.com/office/drawing/2014/main" id="{3D3315A8-EFCA-4B3B-B998-FCB93054B5AD}"/>
              </a:ext>
            </a:extLst>
          </p:cNvPr>
          <p:cNvSpPr txBox="1"/>
          <p:nvPr/>
        </p:nvSpPr>
        <p:spPr>
          <a:xfrm>
            <a:off x="35496" y="2823240"/>
            <a:ext cx="2820923" cy="456458"/>
          </a:xfrm>
          <a:prstGeom prst="rect">
            <a:avLst/>
          </a:prstGeom>
          <a:solidFill>
            <a:srgbClr val="002060"/>
          </a:solidFill>
          <a:ln>
            <a:solidFill>
              <a:srgbClr val="002060"/>
            </a:solidFill>
          </a:ln>
        </p:spPr>
        <p:txBody>
          <a:bodyPr wrap="square" rtlCol="0">
            <a:spAutoFit/>
          </a:bodyPr>
          <a:lstStyle/>
          <a:p>
            <a:pPr algn="ctr"/>
            <a:r>
              <a:rPr lang="pt-BR" sz="1400" b="1" dirty="0">
                <a:solidFill>
                  <a:schemeClr val="accent5">
                    <a:lumMod val="20000"/>
                    <a:lumOff val="80000"/>
                  </a:schemeClr>
                </a:solidFill>
              </a:rPr>
              <a:t>ÁREAS DO ÓRGÃO/ENTIDADE INFORMAM AS DEMANDAS</a:t>
            </a:r>
          </a:p>
        </p:txBody>
      </p:sp>
      <p:sp>
        <p:nvSpPr>
          <p:cNvPr id="40" name="CaixaDeTexto 39">
            <a:extLst>
              <a:ext uri="{FF2B5EF4-FFF2-40B4-BE49-F238E27FC236}">
                <a16:creationId xmlns="" xmlns:a16="http://schemas.microsoft.com/office/drawing/2014/main" id="{416B2C15-B1D6-441E-9BA7-9135DF351326}"/>
              </a:ext>
            </a:extLst>
          </p:cNvPr>
          <p:cNvSpPr txBox="1"/>
          <p:nvPr/>
        </p:nvSpPr>
        <p:spPr>
          <a:xfrm>
            <a:off x="56980" y="3277025"/>
            <a:ext cx="2799440" cy="1815882"/>
          </a:xfrm>
          <a:prstGeom prst="rect">
            <a:avLst/>
          </a:prstGeom>
          <a:noFill/>
          <a:ln>
            <a:solidFill>
              <a:srgbClr val="002060"/>
            </a:solidFill>
          </a:ln>
        </p:spPr>
        <p:txBody>
          <a:bodyPr wrap="square" rtlCol="0">
            <a:spAutoFit/>
          </a:bodyPr>
          <a:lstStyle/>
          <a:p>
            <a:pPr algn="ctr"/>
            <a:r>
              <a:rPr lang="pt-BR" sz="1600" dirty="0">
                <a:solidFill>
                  <a:srgbClr val="002060"/>
                </a:solidFill>
              </a:rPr>
              <a:t>Áreas de Compras/Contratação, Administração, Licitação, Almoxarifado, Material, Patrimônio, Engenharia, Obras, Projetos, Convênios, Empréstimos</a:t>
            </a:r>
          </a:p>
        </p:txBody>
      </p:sp>
      <p:grpSp>
        <p:nvGrpSpPr>
          <p:cNvPr id="41" name="Agrupar 40">
            <a:extLst>
              <a:ext uri="{FF2B5EF4-FFF2-40B4-BE49-F238E27FC236}">
                <a16:creationId xmlns="" xmlns:a16="http://schemas.microsoft.com/office/drawing/2014/main" id="{19564CC0-A8E4-49A6-9FCD-4B6A57E1650F}"/>
              </a:ext>
            </a:extLst>
          </p:cNvPr>
          <p:cNvGrpSpPr/>
          <p:nvPr/>
        </p:nvGrpSpPr>
        <p:grpSpPr>
          <a:xfrm>
            <a:off x="3050718" y="2064187"/>
            <a:ext cx="2820922" cy="1990432"/>
            <a:chOff x="3664002" y="3242583"/>
            <a:chExt cx="3279175" cy="2281555"/>
          </a:xfrm>
        </p:grpSpPr>
        <p:sp>
          <p:nvSpPr>
            <p:cNvPr id="42" name="CaixaDeTexto 41">
              <a:extLst>
                <a:ext uri="{FF2B5EF4-FFF2-40B4-BE49-F238E27FC236}">
                  <a16:creationId xmlns="" xmlns:a16="http://schemas.microsoft.com/office/drawing/2014/main" id="{C902A938-6614-4F1E-BAAD-D3D09E7ED80D}"/>
                </a:ext>
              </a:extLst>
            </p:cNvPr>
            <p:cNvSpPr txBox="1"/>
            <p:nvPr/>
          </p:nvSpPr>
          <p:spPr>
            <a:xfrm>
              <a:off x="3664002" y="4108366"/>
              <a:ext cx="3279175" cy="846702"/>
            </a:xfrm>
            <a:prstGeom prst="rect">
              <a:avLst/>
            </a:prstGeom>
            <a:solidFill>
              <a:srgbClr val="002060"/>
            </a:solidFill>
            <a:ln>
              <a:solidFill>
                <a:srgbClr val="002060"/>
              </a:solidFill>
            </a:ln>
          </p:spPr>
          <p:txBody>
            <a:bodyPr wrap="square" rtlCol="0">
              <a:spAutoFit/>
            </a:bodyPr>
            <a:lstStyle/>
            <a:p>
              <a:pPr algn="ctr"/>
              <a:r>
                <a:rPr lang="pt-BR" sz="1400" b="1" dirty="0">
                  <a:solidFill>
                    <a:schemeClr val="accent5">
                      <a:lumMod val="20000"/>
                      <a:lumOff val="80000"/>
                    </a:schemeClr>
                  </a:solidFill>
                </a:rPr>
                <a:t>GESTOR SETORIAL </a:t>
              </a:r>
            </a:p>
            <a:p>
              <a:pPr algn="ctr"/>
              <a:r>
                <a:rPr lang="pt-BR" sz="1400" b="1" dirty="0">
                  <a:solidFill>
                    <a:schemeClr val="accent5">
                      <a:lumMod val="20000"/>
                      <a:lumOff val="80000"/>
                    </a:schemeClr>
                  </a:solidFill>
                </a:rPr>
                <a:t>DA REDELOG CONSOLIDA AS DEMANDAS</a:t>
              </a:r>
            </a:p>
          </p:txBody>
        </p:sp>
        <p:pic>
          <p:nvPicPr>
            <p:cNvPr id="43" name="Imagem 42">
              <a:extLst>
                <a:ext uri="{FF2B5EF4-FFF2-40B4-BE49-F238E27FC236}">
                  <a16:creationId xmlns="" xmlns:a16="http://schemas.microsoft.com/office/drawing/2014/main" id="{D4938245-80D2-422E-94D1-A853E05341C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7100" b="16842"/>
            <a:stretch/>
          </p:blipFill>
          <p:spPr>
            <a:xfrm>
              <a:off x="5247385" y="3242583"/>
              <a:ext cx="1211304" cy="783087"/>
            </a:xfrm>
            <a:prstGeom prst="rect">
              <a:avLst/>
            </a:prstGeom>
          </p:spPr>
        </p:pic>
        <p:pic>
          <p:nvPicPr>
            <p:cNvPr id="44" name="Imagem 43">
              <a:extLst>
                <a:ext uri="{FF2B5EF4-FFF2-40B4-BE49-F238E27FC236}">
                  <a16:creationId xmlns="" xmlns:a16="http://schemas.microsoft.com/office/drawing/2014/main" id="{B93CD44D-F193-4EA7-82FF-0AEE876A74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9182" y="3523576"/>
              <a:ext cx="525154" cy="563486"/>
            </a:xfrm>
            <a:prstGeom prst="rect">
              <a:avLst/>
            </a:prstGeom>
          </p:spPr>
        </p:pic>
        <p:sp>
          <p:nvSpPr>
            <p:cNvPr id="45" name="CaixaDeTexto 44">
              <a:extLst>
                <a:ext uri="{FF2B5EF4-FFF2-40B4-BE49-F238E27FC236}">
                  <a16:creationId xmlns="" xmlns:a16="http://schemas.microsoft.com/office/drawing/2014/main" id="{09285FE3-619B-4B67-9A31-5C14237FAFC7}"/>
                </a:ext>
              </a:extLst>
            </p:cNvPr>
            <p:cNvSpPr txBox="1"/>
            <p:nvPr/>
          </p:nvSpPr>
          <p:spPr>
            <a:xfrm>
              <a:off x="3664002" y="4939363"/>
              <a:ext cx="3266688" cy="584775"/>
            </a:xfrm>
            <a:prstGeom prst="rect">
              <a:avLst/>
            </a:prstGeom>
            <a:noFill/>
            <a:ln>
              <a:solidFill>
                <a:srgbClr val="002060"/>
              </a:solidFill>
            </a:ln>
          </p:spPr>
          <p:txBody>
            <a:bodyPr wrap="square" rtlCol="0">
              <a:spAutoFit/>
            </a:bodyPr>
            <a:lstStyle/>
            <a:p>
              <a:pPr algn="ctr"/>
              <a:r>
                <a:rPr lang="pt-BR" sz="1600" dirty="0">
                  <a:solidFill>
                    <a:srgbClr val="002060"/>
                  </a:solidFill>
                </a:rPr>
                <a:t>Servidor indicado pelo Titular da Unidade </a:t>
              </a:r>
            </a:p>
          </p:txBody>
        </p:sp>
      </p:grpSp>
      <p:pic>
        <p:nvPicPr>
          <p:cNvPr id="46" name="Imagem 45">
            <a:extLst>
              <a:ext uri="{FF2B5EF4-FFF2-40B4-BE49-F238E27FC236}">
                <a16:creationId xmlns="" xmlns:a16="http://schemas.microsoft.com/office/drawing/2014/main" id="{95662879-164F-4F25-88F1-00F49840A0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6721" y="2307223"/>
            <a:ext cx="458145" cy="491586"/>
          </a:xfrm>
          <a:prstGeom prst="rect">
            <a:avLst/>
          </a:prstGeom>
        </p:spPr>
      </p:pic>
      <p:pic>
        <p:nvPicPr>
          <p:cNvPr id="47" name="Imagem 46">
            <a:extLst>
              <a:ext uri="{FF2B5EF4-FFF2-40B4-BE49-F238E27FC236}">
                <a16:creationId xmlns="" xmlns:a16="http://schemas.microsoft.com/office/drawing/2014/main" id="{419B4A78-BE70-4F5C-A0A9-9D66BCF91F95}"/>
              </a:ext>
            </a:extLst>
          </p:cNvPr>
          <p:cNvPicPr>
            <a:picLocks noChangeAspect="1"/>
          </p:cNvPicPr>
          <p:nvPr/>
        </p:nvPicPr>
        <p:blipFill>
          <a:blip r:embed="rId11"/>
          <a:stretch>
            <a:fillRect/>
          </a:stretch>
        </p:blipFill>
        <p:spPr>
          <a:xfrm>
            <a:off x="7035139" y="2125730"/>
            <a:ext cx="1246443" cy="673079"/>
          </a:xfrm>
          <a:prstGeom prst="rect">
            <a:avLst/>
          </a:prstGeom>
        </p:spPr>
      </p:pic>
      <p:sp>
        <p:nvSpPr>
          <p:cNvPr id="48" name="CaixaDeTexto 47">
            <a:extLst>
              <a:ext uri="{FF2B5EF4-FFF2-40B4-BE49-F238E27FC236}">
                <a16:creationId xmlns="" xmlns:a16="http://schemas.microsoft.com/office/drawing/2014/main" id="{C4137BD4-28C3-4A51-B330-0715707694D1}"/>
              </a:ext>
            </a:extLst>
          </p:cNvPr>
          <p:cNvSpPr txBox="1"/>
          <p:nvPr/>
        </p:nvSpPr>
        <p:spPr>
          <a:xfrm>
            <a:off x="6256759" y="3092301"/>
            <a:ext cx="2810180" cy="461665"/>
          </a:xfrm>
          <a:prstGeom prst="rect">
            <a:avLst/>
          </a:prstGeom>
          <a:solidFill>
            <a:srgbClr val="002060"/>
          </a:solidFill>
          <a:ln>
            <a:solidFill>
              <a:srgbClr val="002060"/>
            </a:solidFill>
          </a:ln>
        </p:spPr>
        <p:txBody>
          <a:bodyPr wrap="square" rtlCol="0">
            <a:spAutoFit/>
          </a:bodyPr>
          <a:lstStyle/>
          <a:p>
            <a:pPr algn="ctr"/>
            <a:r>
              <a:rPr lang="pt-BR" sz="1200" b="1" dirty="0">
                <a:solidFill>
                  <a:schemeClr val="accent5">
                    <a:lumMod val="20000"/>
                    <a:lumOff val="80000"/>
                  </a:schemeClr>
                </a:solidFill>
              </a:rPr>
              <a:t>II - GESTOR DO SIPLAG LANÇA AS INFORMAÇÕES DO PCA/POD</a:t>
            </a:r>
          </a:p>
        </p:txBody>
      </p:sp>
      <p:sp>
        <p:nvSpPr>
          <p:cNvPr id="49" name="CaixaDeTexto 48">
            <a:extLst>
              <a:ext uri="{FF2B5EF4-FFF2-40B4-BE49-F238E27FC236}">
                <a16:creationId xmlns="" xmlns:a16="http://schemas.microsoft.com/office/drawing/2014/main" id="{D9EF548A-779C-4D30-9A9C-4B0C6E71CBD1}"/>
              </a:ext>
            </a:extLst>
          </p:cNvPr>
          <p:cNvSpPr txBox="1"/>
          <p:nvPr/>
        </p:nvSpPr>
        <p:spPr>
          <a:xfrm>
            <a:off x="6256759" y="3555539"/>
            <a:ext cx="2810180" cy="1077218"/>
          </a:xfrm>
          <a:prstGeom prst="rect">
            <a:avLst/>
          </a:prstGeom>
          <a:noFill/>
          <a:ln>
            <a:solidFill>
              <a:srgbClr val="002060"/>
            </a:solidFill>
          </a:ln>
        </p:spPr>
        <p:txBody>
          <a:bodyPr wrap="square" rtlCol="0">
            <a:spAutoFit/>
          </a:bodyPr>
          <a:lstStyle/>
          <a:p>
            <a:pPr algn="ctr"/>
            <a:r>
              <a:rPr lang="pt-BR" sz="1600" dirty="0">
                <a:solidFill>
                  <a:srgbClr val="002060"/>
                </a:solidFill>
              </a:rPr>
              <a:t>Servidores indicados pelo Titular da Unidade (área de Planejamento, Orçamento, Finanças)</a:t>
            </a:r>
          </a:p>
        </p:txBody>
      </p:sp>
      <p:sp>
        <p:nvSpPr>
          <p:cNvPr id="50" name="CaixaDeTexto 49">
            <a:extLst>
              <a:ext uri="{FF2B5EF4-FFF2-40B4-BE49-F238E27FC236}">
                <a16:creationId xmlns="" xmlns:a16="http://schemas.microsoft.com/office/drawing/2014/main" id="{1DFCD5E9-C45B-44CF-AE8A-B4FFD99DA352}"/>
              </a:ext>
            </a:extLst>
          </p:cNvPr>
          <p:cNvSpPr txBox="1"/>
          <p:nvPr/>
        </p:nvSpPr>
        <p:spPr>
          <a:xfrm>
            <a:off x="6256759" y="2809503"/>
            <a:ext cx="2810180" cy="276999"/>
          </a:xfrm>
          <a:prstGeom prst="rect">
            <a:avLst/>
          </a:prstGeom>
          <a:solidFill>
            <a:srgbClr val="002060"/>
          </a:solidFill>
          <a:ln>
            <a:solidFill>
              <a:srgbClr val="002060"/>
            </a:solidFill>
          </a:ln>
        </p:spPr>
        <p:txBody>
          <a:bodyPr wrap="square" rtlCol="0">
            <a:spAutoFit/>
          </a:bodyPr>
          <a:lstStyle/>
          <a:p>
            <a:pPr algn="ctr"/>
            <a:r>
              <a:rPr lang="pt-BR" sz="1200" b="1" dirty="0">
                <a:solidFill>
                  <a:schemeClr val="accent5">
                    <a:lumMod val="20000"/>
                    <a:lumOff val="80000"/>
                  </a:schemeClr>
                </a:solidFill>
              </a:rPr>
              <a:t>I - RESPONSÁVEL ELABORA O PLOA 2022</a:t>
            </a:r>
          </a:p>
        </p:txBody>
      </p:sp>
      <p:pic>
        <p:nvPicPr>
          <p:cNvPr id="51" name="Imagem 50">
            <a:extLst>
              <a:ext uri="{FF2B5EF4-FFF2-40B4-BE49-F238E27FC236}">
                <a16:creationId xmlns="" xmlns:a16="http://schemas.microsoft.com/office/drawing/2014/main" id="{CF1BB3E8-AF1B-4B51-B6C1-FDF9D7A746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72640" y="2312894"/>
            <a:ext cx="458145" cy="491586"/>
          </a:xfrm>
          <a:prstGeom prst="rect">
            <a:avLst/>
          </a:prstGeom>
        </p:spPr>
      </p:pic>
      <p:sp>
        <p:nvSpPr>
          <p:cNvPr id="52" name="Seta: para a Direita 51">
            <a:extLst>
              <a:ext uri="{FF2B5EF4-FFF2-40B4-BE49-F238E27FC236}">
                <a16:creationId xmlns="" xmlns:a16="http://schemas.microsoft.com/office/drawing/2014/main" id="{EE096D04-0D7B-404E-9AEE-7F7D27BF6C81}"/>
              </a:ext>
            </a:extLst>
          </p:cNvPr>
          <p:cNvSpPr/>
          <p:nvPr/>
        </p:nvSpPr>
        <p:spPr>
          <a:xfrm rot="8153084">
            <a:off x="1920685" y="1565959"/>
            <a:ext cx="672279" cy="187917"/>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53" name="Seta: para a Direita 52">
            <a:extLst>
              <a:ext uri="{FF2B5EF4-FFF2-40B4-BE49-F238E27FC236}">
                <a16:creationId xmlns="" xmlns:a16="http://schemas.microsoft.com/office/drawing/2014/main" id="{5BE8B0C3-09D9-4C15-8EEE-E8DE42FFCF3F}"/>
              </a:ext>
            </a:extLst>
          </p:cNvPr>
          <p:cNvSpPr/>
          <p:nvPr/>
        </p:nvSpPr>
        <p:spPr>
          <a:xfrm rot="2704974">
            <a:off x="6659379" y="1658894"/>
            <a:ext cx="681772" cy="185300"/>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54" name="Seta: para a Direita 53">
            <a:extLst>
              <a:ext uri="{FF2B5EF4-FFF2-40B4-BE49-F238E27FC236}">
                <a16:creationId xmlns="" xmlns:a16="http://schemas.microsoft.com/office/drawing/2014/main" id="{0A2FA513-66EA-4B96-B748-283D2E65E78F}"/>
              </a:ext>
            </a:extLst>
          </p:cNvPr>
          <p:cNvSpPr/>
          <p:nvPr/>
        </p:nvSpPr>
        <p:spPr>
          <a:xfrm rot="3903448">
            <a:off x="3253671" y="1649682"/>
            <a:ext cx="681772" cy="185300"/>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55" name="Seta: para a Direita 54">
            <a:extLst>
              <a:ext uri="{FF2B5EF4-FFF2-40B4-BE49-F238E27FC236}">
                <a16:creationId xmlns="" xmlns:a16="http://schemas.microsoft.com/office/drawing/2014/main" id="{34D8BCB3-A447-4BFB-ACB7-B0E66F7F0F3F}"/>
              </a:ext>
            </a:extLst>
          </p:cNvPr>
          <p:cNvSpPr/>
          <p:nvPr/>
        </p:nvSpPr>
        <p:spPr>
          <a:xfrm>
            <a:off x="5720188" y="2919755"/>
            <a:ext cx="672279" cy="187917"/>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56" name="Seta: para a Direita 55">
            <a:extLst>
              <a:ext uri="{FF2B5EF4-FFF2-40B4-BE49-F238E27FC236}">
                <a16:creationId xmlns="" xmlns:a16="http://schemas.microsoft.com/office/drawing/2014/main" id="{3FA5D59C-D544-4F68-9293-118A36983DD1}"/>
              </a:ext>
            </a:extLst>
          </p:cNvPr>
          <p:cNvSpPr/>
          <p:nvPr/>
        </p:nvSpPr>
        <p:spPr>
          <a:xfrm>
            <a:off x="5720187" y="3138010"/>
            <a:ext cx="672279" cy="187917"/>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57" name="Seta: para a Direita 56">
            <a:extLst>
              <a:ext uri="{FF2B5EF4-FFF2-40B4-BE49-F238E27FC236}">
                <a16:creationId xmlns="" xmlns:a16="http://schemas.microsoft.com/office/drawing/2014/main" id="{D84F5092-F37C-456E-ADC3-8894628448B6}"/>
              </a:ext>
            </a:extLst>
          </p:cNvPr>
          <p:cNvSpPr/>
          <p:nvPr/>
        </p:nvSpPr>
        <p:spPr>
          <a:xfrm rot="10800000">
            <a:off x="2856419" y="4149080"/>
            <a:ext cx="3400340" cy="152382"/>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58" name="Seta: para a Direita 57">
            <a:extLst>
              <a:ext uri="{FF2B5EF4-FFF2-40B4-BE49-F238E27FC236}">
                <a16:creationId xmlns="" xmlns:a16="http://schemas.microsoft.com/office/drawing/2014/main" id="{804C7717-7477-48B6-844A-E90E7AB025B1}"/>
              </a:ext>
            </a:extLst>
          </p:cNvPr>
          <p:cNvSpPr/>
          <p:nvPr/>
        </p:nvSpPr>
        <p:spPr>
          <a:xfrm>
            <a:off x="2893928" y="4420269"/>
            <a:ext cx="3362831" cy="150701"/>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59" name="Seta: para a Direita 58">
            <a:extLst>
              <a:ext uri="{FF2B5EF4-FFF2-40B4-BE49-F238E27FC236}">
                <a16:creationId xmlns="" xmlns:a16="http://schemas.microsoft.com/office/drawing/2014/main" id="{775C0793-5B5E-412B-85D9-D694F31449BC}"/>
              </a:ext>
            </a:extLst>
          </p:cNvPr>
          <p:cNvSpPr/>
          <p:nvPr/>
        </p:nvSpPr>
        <p:spPr>
          <a:xfrm rot="10800000">
            <a:off x="5712342" y="3384151"/>
            <a:ext cx="672279" cy="187917"/>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32" name="Seta: para a Direita 31">
            <a:extLst>
              <a:ext uri="{FF2B5EF4-FFF2-40B4-BE49-F238E27FC236}">
                <a16:creationId xmlns="" xmlns:a16="http://schemas.microsoft.com/office/drawing/2014/main" id="{329C125B-AD84-424A-8BC5-B1583BE96DAB}"/>
              </a:ext>
            </a:extLst>
          </p:cNvPr>
          <p:cNvSpPr/>
          <p:nvPr/>
        </p:nvSpPr>
        <p:spPr>
          <a:xfrm>
            <a:off x="2563558" y="3071113"/>
            <a:ext cx="671453" cy="187686"/>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
        <p:nvSpPr>
          <p:cNvPr id="60" name="Seta: para a Direita 59">
            <a:extLst>
              <a:ext uri="{FF2B5EF4-FFF2-40B4-BE49-F238E27FC236}">
                <a16:creationId xmlns="" xmlns:a16="http://schemas.microsoft.com/office/drawing/2014/main" id="{B91D18BD-3BF7-467D-9667-08625304FADF}"/>
              </a:ext>
            </a:extLst>
          </p:cNvPr>
          <p:cNvSpPr/>
          <p:nvPr/>
        </p:nvSpPr>
        <p:spPr>
          <a:xfrm rot="10800000">
            <a:off x="2541764" y="3321179"/>
            <a:ext cx="672279" cy="187917"/>
          </a:xfrm>
          <a:prstGeom prst="rightArrow">
            <a:avLst/>
          </a:prstGeom>
          <a:solidFill>
            <a:srgbClr val="FF0000"/>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sz="1600"/>
          </a:p>
        </p:txBody>
      </p:sp>
    </p:spTree>
    <p:extLst>
      <p:ext uri="{BB962C8B-B14F-4D97-AF65-F5344CB8AC3E}">
        <p14:creationId xmlns:p14="http://schemas.microsoft.com/office/powerpoint/2010/main" val="41883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randombar(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randombar(horizontal)">
                                      <p:cBhvr>
                                        <p:cTn id="20" dur="500"/>
                                        <p:tgtEl>
                                          <p:spTgt spid="3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randombar(horizont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randombar(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randombar(horizontal)">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randombar(horizontal)">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par>
                                <p:cTn id="49" presetID="14" presetClass="entr" presetSubtype="1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randombar(horizontal)">
                                      <p:cBhvr>
                                        <p:cTn id="51" dur="500"/>
                                        <p:tgtEl>
                                          <p:spTgt spid="51"/>
                                        </p:tgtEl>
                                      </p:cBhvr>
                                    </p:animEffect>
                                  </p:childTnLst>
                                </p:cTn>
                              </p:par>
                              <p:par>
                                <p:cTn id="52" presetID="14" presetClass="entr" presetSubtype="1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randombar(horizontal)">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randombar(horizontal)">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randombar(horizontal)">
                                      <p:cBhvr>
                                        <p:cTn id="64" dur="500"/>
                                        <p:tgtEl>
                                          <p:spTgt spid="55"/>
                                        </p:tgtEl>
                                      </p:cBhvr>
                                    </p:animEffect>
                                  </p:childTnLst>
                                </p:cTn>
                              </p:par>
                              <p:par>
                                <p:cTn id="65" presetID="14" presetClass="entr" presetSubtype="1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randombar(horizontal)">
                                      <p:cBhvr>
                                        <p:cTn id="67" dur="500"/>
                                        <p:tgtEl>
                                          <p:spTgt spid="46"/>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randombar(horizontal)">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randombar(horizontal)">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randombar(horizontal)">
                                      <p:cBhvr>
                                        <p:cTn id="80" dur="5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randombar(horizontal)">
                                      <p:cBhvr>
                                        <p:cTn id="85" dur="500"/>
                                        <p:tgtEl>
                                          <p:spTgt spid="59"/>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randombar(horizontal)">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randombar(horizontal)">
                                      <p:cBhvr>
                                        <p:cTn id="9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8" grpId="0" animBg="1"/>
      <p:bldP spid="49" grpId="0" animBg="1"/>
      <p:bldP spid="50" grpId="0" animBg="1"/>
      <p:bldP spid="52" grpId="0" animBg="1"/>
      <p:bldP spid="53" grpId="0" animBg="1"/>
      <p:bldP spid="54" grpId="0" animBg="1"/>
      <p:bldP spid="55" grpId="0" animBg="1"/>
      <p:bldP spid="56" grpId="0" animBg="1"/>
      <p:bldP spid="57" grpId="0" animBg="1"/>
      <p:bldP spid="58" grpId="0" animBg="1"/>
      <p:bldP spid="59" grpId="0" animBg="1"/>
      <p:bldP spid="32" grpId="0" animBg="1"/>
      <p:bldP spid="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15" name="CaixaDeTexto 14">
            <a:extLst>
              <a:ext uri="{FF2B5EF4-FFF2-40B4-BE49-F238E27FC236}">
                <a16:creationId xmlns="" xmlns:a16="http://schemas.microsoft.com/office/drawing/2014/main" id="{FF69FF8C-28C0-43EC-BF36-2D42769BB153}"/>
              </a:ext>
            </a:extLst>
          </p:cNvPr>
          <p:cNvSpPr txBox="1"/>
          <p:nvPr/>
        </p:nvSpPr>
        <p:spPr>
          <a:xfrm>
            <a:off x="179512" y="78777"/>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Alinhamento do PCA com o planejamento estratégico e orçamentário</a:t>
            </a:r>
          </a:p>
        </p:txBody>
      </p:sp>
      <p:sp>
        <p:nvSpPr>
          <p:cNvPr id="16" name="CaixaDeTexto 15">
            <a:extLst>
              <a:ext uri="{FF2B5EF4-FFF2-40B4-BE49-F238E27FC236}">
                <a16:creationId xmlns="" xmlns:a16="http://schemas.microsoft.com/office/drawing/2014/main" id="{A5F21258-A229-4DFC-BC40-07545320B685}"/>
              </a:ext>
            </a:extLst>
          </p:cNvPr>
          <p:cNvSpPr txBox="1"/>
          <p:nvPr/>
        </p:nvSpPr>
        <p:spPr>
          <a:xfrm>
            <a:off x="179512" y="1519590"/>
            <a:ext cx="10393209" cy="2542363"/>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PPA (Plano Plurianual)</a:t>
            </a:r>
          </a:p>
          <a:p>
            <a:pPr marL="285750" indent="-285750">
              <a:lnSpc>
                <a:spcPct val="150000"/>
              </a:lnSpc>
              <a:buFont typeface="Wingdings" panose="05000000000000000000" pitchFamily="2" charset="2"/>
              <a:buChar char="Ø"/>
            </a:pPr>
            <a:r>
              <a:rPr lang="pt-BR" dirty="0"/>
              <a:t>LOA (Lei Orçamentária Anual)</a:t>
            </a:r>
          </a:p>
          <a:p>
            <a:pPr marL="285750" indent="-285750">
              <a:lnSpc>
                <a:spcPct val="150000"/>
              </a:lnSpc>
              <a:buFont typeface="Wingdings" panose="05000000000000000000" pitchFamily="2" charset="2"/>
              <a:buChar char="Ø"/>
            </a:pPr>
            <a:r>
              <a:rPr lang="pt-BR" dirty="0"/>
              <a:t>Programa de Trabalho (13 dígitos)/Ação (4 dígitos)</a:t>
            </a:r>
          </a:p>
          <a:p>
            <a:pPr marL="285750" indent="-285750">
              <a:lnSpc>
                <a:spcPct val="150000"/>
              </a:lnSpc>
              <a:buFont typeface="Wingdings" panose="05000000000000000000" pitchFamily="2" charset="2"/>
              <a:buChar char="Ø"/>
            </a:pPr>
            <a:r>
              <a:rPr lang="pt-BR" dirty="0"/>
              <a:t>Fonte de Recursos</a:t>
            </a:r>
          </a:p>
          <a:p>
            <a:pPr marL="285750" indent="-285750">
              <a:lnSpc>
                <a:spcPct val="150000"/>
              </a:lnSpc>
              <a:buFont typeface="Wingdings" panose="05000000000000000000" pitchFamily="2" charset="2"/>
              <a:buChar char="Ø"/>
            </a:pPr>
            <a:r>
              <a:rPr lang="pt-BR" dirty="0"/>
              <a:t>Subelemento de Despesa (8 dígitos)</a:t>
            </a:r>
          </a:p>
          <a:p>
            <a:pPr marL="285750" indent="-285750">
              <a:lnSpc>
                <a:spcPct val="150000"/>
              </a:lnSpc>
              <a:buFont typeface="Wingdings" panose="05000000000000000000" pitchFamily="2" charset="2"/>
              <a:buChar char="Ø"/>
            </a:pPr>
            <a:endParaRPr lang="pt-BR" dirty="0"/>
          </a:p>
        </p:txBody>
      </p:sp>
      <p:sp>
        <p:nvSpPr>
          <p:cNvPr id="17" name="Chave Direita 16">
            <a:extLst>
              <a:ext uri="{FF2B5EF4-FFF2-40B4-BE49-F238E27FC236}">
                <a16:creationId xmlns="" xmlns:a16="http://schemas.microsoft.com/office/drawing/2014/main" id="{27944252-21C9-4C4E-86E2-702A6C9534E5}"/>
              </a:ext>
            </a:extLst>
          </p:cNvPr>
          <p:cNvSpPr/>
          <p:nvPr/>
        </p:nvSpPr>
        <p:spPr>
          <a:xfrm>
            <a:off x="4932040" y="1752838"/>
            <a:ext cx="1257300" cy="1762125"/>
          </a:xfrm>
          <a:prstGeom prst="rightBrace">
            <a:avLst>
              <a:gd name="adj1" fmla="val 8333"/>
              <a:gd name="adj2" fmla="val 52632"/>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8" name="CaixaDeTexto 17">
            <a:extLst>
              <a:ext uri="{FF2B5EF4-FFF2-40B4-BE49-F238E27FC236}">
                <a16:creationId xmlns="" xmlns:a16="http://schemas.microsoft.com/office/drawing/2014/main" id="{9F1AF5AF-B338-4C6B-9257-BFC9625CA18C}"/>
              </a:ext>
            </a:extLst>
          </p:cNvPr>
          <p:cNvSpPr txBox="1"/>
          <p:nvPr/>
        </p:nvSpPr>
        <p:spPr>
          <a:xfrm>
            <a:off x="6300192" y="2382414"/>
            <a:ext cx="3178768" cy="464871"/>
          </a:xfrm>
          <a:prstGeom prst="rect">
            <a:avLst/>
          </a:prstGeom>
          <a:noFill/>
          <a:ln>
            <a:noFill/>
          </a:ln>
        </p:spPr>
        <p:txBody>
          <a:bodyPr wrap="square" rtlCol="0">
            <a:spAutoFit/>
          </a:bodyPr>
          <a:lstStyle/>
          <a:p>
            <a:pPr>
              <a:lnSpc>
                <a:spcPct val="150000"/>
              </a:lnSpc>
            </a:pPr>
            <a:r>
              <a:rPr lang="pt-BR" dirty="0"/>
              <a:t>Unidade Orçamentária (UO)</a:t>
            </a:r>
          </a:p>
        </p:txBody>
      </p:sp>
      <p:pic>
        <p:nvPicPr>
          <p:cNvPr id="19" name="Imagem 18">
            <a:extLst>
              <a:ext uri="{FF2B5EF4-FFF2-40B4-BE49-F238E27FC236}">
                <a16:creationId xmlns="" xmlns:a16="http://schemas.microsoft.com/office/drawing/2014/main" id="{6C57B8DE-30BF-435F-8B39-ECA08202C6F2}"/>
              </a:ext>
            </a:extLst>
          </p:cNvPr>
          <p:cNvPicPr>
            <a:picLocks noChangeAspect="1"/>
          </p:cNvPicPr>
          <p:nvPr/>
        </p:nvPicPr>
        <p:blipFill>
          <a:blip r:embed="rId6"/>
          <a:stretch>
            <a:fillRect/>
          </a:stretch>
        </p:blipFill>
        <p:spPr>
          <a:xfrm>
            <a:off x="777075" y="4200395"/>
            <a:ext cx="2409825" cy="762000"/>
          </a:xfrm>
          <a:prstGeom prst="rect">
            <a:avLst/>
          </a:prstGeom>
        </p:spPr>
      </p:pic>
      <p:pic>
        <p:nvPicPr>
          <p:cNvPr id="20" name="Imagem 19">
            <a:extLst>
              <a:ext uri="{FF2B5EF4-FFF2-40B4-BE49-F238E27FC236}">
                <a16:creationId xmlns="" xmlns:a16="http://schemas.microsoft.com/office/drawing/2014/main" id="{C24A179C-25E7-4EE2-A477-9EADDEEC19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7005" y="3861048"/>
            <a:ext cx="1589984" cy="1201732"/>
          </a:xfrm>
          <a:prstGeom prst="rect">
            <a:avLst/>
          </a:prstGeom>
        </p:spPr>
      </p:pic>
      <p:sp>
        <p:nvSpPr>
          <p:cNvPr id="21" name="CaixaDeTexto 20">
            <a:extLst>
              <a:ext uri="{FF2B5EF4-FFF2-40B4-BE49-F238E27FC236}">
                <a16:creationId xmlns="" xmlns:a16="http://schemas.microsoft.com/office/drawing/2014/main" id="{8AC295A1-1838-4204-BF72-ED826F20A7D2}"/>
              </a:ext>
            </a:extLst>
          </p:cNvPr>
          <p:cNvSpPr txBox="1"/>
          <p:nvPr/>
        </p:nvSpPr>
        <p:spPr>
          <a:xfrm>
            <a:off x="35496" y="4962395"/>
            <a:ext cx="4227504" cy="369332"/>
          </a:xfrm>
          <a:prstGeom prst="rect">
            <a:avLst/>
          </a:prstGeom>
          <a:noFill/>
        </p:spPr>
        <p:txBody>
          <a:bodyPr wrap="none" rtlCol="0">
            <a:spAutoFit/>
          </a:bodyPr>
          <a:lstStyle/>
          <a:p>
            <a:r>
              <a:rPr lang="pt-BR" dirty="0"/>
              <a:t>https://www.rededeplanejamento.com.br/</a:t>
            </a:r>
          </a:p>
        </p:txBody>
      </p:sp>
      <p:sp>
        <p:nvSpPr>
          <p:cNvPr id="22" name="CaixaDeTexto 21">
            <a:extLst>
              <a:ext uri="{FF2B5EF4-FFF2-40B4-BE49-F238E27FC236}">
                <a16:creationId xmlns="" xmlns:a16="http://schemas.microsoft.com/office/drawing/2014/main" id="{E8EEE3E9-EFAA-42EE-9137-FA29C8F030AE}"/>
              </a:ext>
            </a:extLst>
          </p:cNvPr>
          <p:cNvSpPr txBox="1"/>
          <p:nvPr/>
        </p:nvSpPr>
        <p:spPr>
          <a:xfrm>
            <a:off x="5001954" y="4962395"/>
            <a:ext cx="4129015" cy="369332"/>
          </a:xfrm>
          <a:prstGeom prst="rect">
            <a:avLst/>
          </a:prstGeom>
          <a:noFill/>
        </p:spPr>
        <p:txBody>
          <a:bodyPr wrap="none" rtlCol="0">
            <a:spAutoFit/>
          </a:bodyPr>
          <a:lstStyle/>
          <a:p>
            <a:r>
              <a:rPr lang="pt-BR" dirty="0"/>
              <a:t>http://www.redor.planejamento.rj.gov.br/</a:t>
            </a:r>
          </a:p>
        </p:txBody>
      </p:sp>
      <p:sp>
        <p:nvSpPr>
          <p:cNvPr id="23" name="CaixaDeTexto 22">
            <a:extLst>
              <a:ext uri="{FF2B5EF4-FFF2-40B4-BE49-F238E27FC236}">
                <a16:creationId xmlns="" xmlns:a16="http://schemas.microsoft.com/office/drawing/2014/main" id="{C565F954-3CA7-4AE1-BC7B-E4A35100CD8C}"/>
              </a:ext>
            </a:extLst>
          </p:cNvPr>
          <p:cNvSpPr txBox="1"/>
          <p:nvPr/>
        </p:nvSpPr>
        <p:spPr>
          <a:xfrm>
            <a:off x="168786" y="516202"/>
            <a:ext cx="5869341" cy="464871"/>
          </a:xfrm>
          <a:prstGeom prst="rect">
            <a:avLst/>
          </a:prstGeom>
          <a:noFill/>
          <a:ln>
            <a:noFill/>
          </a:ln>
        </p:spPr>
        <p:txBody>
          <a:bodyPr wrap="square" rtlCol="0">
            <a:spAutoFit/>
          </a:bodyPr>
          <a:lstStyle/>
          <a:p>
            <a:pPr>
              <a:lnSpc>
                <a:spcPct val="150000"/>
              </a:lnSpc>
            </a:pPr>
            <a:r>
              <a:rPr lang="pt-BR" b="1" dirty="0"/>
              <a:t>Instrumentos e Ferramentas de Planejamento</a:t>
            </a:r>
          </a:p>
        </p:txBody>
      </p:sp>
    </p:spTree>
    <p:extLst>
      <p:ext uri="{BB962C8B-B14F-4D97-AF65-F5344CB8AC3E}">
        <p14:creationId xmlns:p14="http://schemas.microsoft.com/office/powerpoint/2010/main" val="98796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1775FC94-733C-42A2-8AE0-D8144301FA1C}"/>
              </a:ext>
            </a:extLst>
          </p:cNvPr>
          <p:cNvSpPr txBox="1"/>
          <p:nvPr/>
        </p:nvSpPr>
        <p:spPr>
          <a:xfrm>
            <a:off x="508539" y="-99392"/>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Alinhamento do PCA com o planejamento estratégico e orçamentário</a:t>
            </a:r>
          </a:p>
        </p:txBody>
      </p:sp>
      <p:sp>
        <p:nvSpPr>
          <p:cNvPr id="7" name="CaixaDeTexto 6">
            <a:extLst>
              <a:ext uri="{FF2B5EF4-FFF2-40B4-BE49-F238E27FC236}">
                <a16:creationId xmlns="" xmlns:a16="http://schemas.microsoft.com/office/drawing/2014/main" id="{9574B77B-D491-4837-8397-DDB9415C73DD}"/>
              </a:ext>
            </a:extLst>
          </p:cNvPr>
          <p:cNvSpPr txBox="1"/>
          <p:nvPr/>
        </p:nvSpPr>
        <p:spPr>
          <a:xfrm>
            <a:off x="497814" y="338033"/>
            <a:ext cx="6198950" cy="464871"/>
          </a:xfrm>
          <a:prstGeom prst="rect">
            <a:avLst/>
          </a:prstGeom>
          <a:noFill/>
          <a:ln>
            <a:noFill/>
          </a:ln>
        </p:spPr>
        <p:txBody>
          <a:bodyPr wrap="square" rtlCol="0">
            <a:spAutoFit/>
          </a:bodyPr>
          <a:lstStyle/>
          <a:p>
            <a:pPr>
              <a:lnSpc>
                <a:spcPct val="150000"/>
              </a:lnSpc>
            </a:pPr>
            <a:r>
              <a:rPr lang="pt-BR" b="1" dirty="0"/>
              <a:t>Grupos de Gasto do PPA e LOA</a:t>
            </a:r>
          </a:p>
        </p:txBody>
      </p:sp>
      <p:sp>
        <p:nvSpPr>
          <p:cNvPr id="8" name="CaixaDeTexto 7">
            <a:extLst>
              <a:ext uri="{FF2B5EF4-FFF2-40B4-BE49-F238E27FC236}">
                <a16:creationId xmlns="" xmlns:a16="http://schemas.microsoft.com/office/drawing/2014/main" id="{4C92C19E-AA53-43D6-BE85-99023370CC31}"/>
              </a:ext>
            </a:extLst>
          </p:cNvPr>
          <p:cNvSpPr txBox="1"/>
          <p:nvPr/>
        </p:nvSpPr>
        <p:spPr>
          <a:xfrm>
            <a:off x="508539" y="943375"/>
            <a:ext cx="5368558" cy="369332"/>
          </a:xfrm>
          <a:prstGeom prst="rect">
            <a:avLst/>
          </a:prstGeom>
          <a:solidFill>
            <a:schemeClr val="accent2">
              <a:lumMod val="75000"/>
            </a:schemeClr>
          </a:solidFill>
          <a:ln>
            <a:noFill/>
          </a:ln>
        </p:spPr>
        <p:txBody>
          <a:bodyPr wrap="square" rtlCol="0">
            <a:spAutoFit/>
          </a:bodyPr>
          <a:lstStyle/>
          <a:p>
            <a:r>
              <a:rPr lang="pt-BR" b="1" dirty="0">
                <a:solidFill>
                  <a:schemeClr val="accent2">
                    <a:lumMod val="20000"/>
                    <a:lumOff val="80000"/>
                  </a:schemeClr>
                </a:solidFill>
              </a:rPr>
              <a:t>L1 – ATIVIDADES DE PESSOAL E ENCARGOS SOCIAIS</a:t>
            </a:r>
          </a:p>
        </p:txBody>
      </p:sp>
      <p:sp>
        <p:nvSpPr>
          <p:cNvPr id="9" name="CaixaDeTexto 8">
            <a:extLst>
              <a:ext uri="{FF2B5EF4-FFF2-40B4-BE49-F238E27FC236}">
                <a16:creationId xmlns="" xmlns:a16="http://schemas.microsoft.com/office/drawing/2014/main" id="{72BAFFCE-E463-4C7F-BC74-BF0B763357FA}"/>
              </a:ext>
            </a:extLst>
          </p:cNvPr>
          <p:cNvSpPr txBox="1"/>
          <p:nvPr/>
        </p:nvSpPr>
        <p:spPr>
          <a:xfrm>
            <a:off x="508539" y="1443031"/>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L2 – ATIVIDADES DE MANUTENÇÃO ADMINISTRATIVA</a:t>
            </a:r>
          </a:p>
        </p:txBody>
      </p:sp>
      <p:sp>
        <p:nvSpPr>
          <p:cNvPr id="10" name="CaixaDeTexto 9">
            <a:extLst>
              <a:ext uri="{FF2B5EF4-FFF2-40B4-BE49-F238E27FC236}">
                <a16:creationId xmlns="" xmlns:a16="http://schemas.microsoft.com/office/drawing/2014/main" id="{B3D3BC1D-86D8-4467-990C-8DCE956BDBD4}"/>
              </a:ext>
            </a:extLst>
          </p:cNvPr>
          <p:cNvSpPr txBox="1"/>
          <p:nvPr/>
        </p:nvSpPr>
        <p:spPr>
          <a:xfrm>
            <a:off x="508539" y="1963254"/>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L3 – OUTRAS ATIVIDADES DE CARÁTER OBRIGATÓRIO</a:t>
            </a:r>
          </a:p>
        </p:txBody>
      </p:sp>
      <p:sp>
        <p:nvSpPr>
          <p:cNvPr id="11" name="CaixaDeTexto 10">
            <a:extLst>
              <a:ext uri="{FF2B5EF4-FFF2-40B4-BE49-F238E27FC236}">
                <a16:creationId xmlns="" xmlns:a16="http://schemas.microsoft.com/office/drawing/2014/main" id="{80915A73-529D-488F-918C-8C9EFF57D421}"/>
              </a:ext>
            </a:extLst>
          </p:cNvPr>
          <p:cNvSpPr txBox="1"/>
          <p:nvPr/>
        </p:nvSpPr>
        <p:spPr>
          <a:xfrm>
            <a:off x="497814" y="2471159"/>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L4 – ATIVIDADES FINALÍSTICAS</a:t>
            </a:r>
          </a:p>
        </p:txBody>
      </p:sp>
      <p:sp>
        <p:nvSpPr>
          <p:cNvPr id="12" name="CaixaDeTexto 11">
            <a:extLst>
              <a:ext uri="{FF2B5EF4-FFF2-40B4-BE49-F238E27FC236}">
                <a16:creationId xmlns="" xmlns:a16="http://schemas.microsoft.com/office/drawing/2014/main" id="{178C2164-1B13-4C14-93B5-146C309C06D5}"/>
              </a:ext>
            </a:extLst>
          </p:cNvPr>
          <p:cNvSpPr txBox="1"/>
          <p:nvPr/>
        </p:nvSpPr>
        <p:spPr>
          <a:xfrm>
            <a:off x="508539" y="2986293"/>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L5 – PROJETOS</a:t>
            </a:r>
          </a:p>
        </p:txBody>
      </p:sp>
      <p:sp>
        <p:nvSpPr>
          <p:cNvPr id="13" name="CaixaDeTexto 12">
            <a:extLst>
              <a:ext uri="{FF2B5EF4-FFF2-40B4-BE49-F238E27FC236}">
                <a16:creationId xmlns="" xmlns:a16="http://schemas.microsoft.com/office/drawing/2014/main" id="{439F87D3-DDC0-4790-8CBB-C71308C137E1}"/>
              </a:ext>
            </a:extLst>
          </p:cNvPr>
          <p:cNvSpPr txBox="1"/>
          <p:nvPr/>
        </p:nvSpPr>
        <p:spPr>
          <a:xfrm>
            <a:off x="497814" y="3494198"/>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L6 – SERVIÇOS DE UTILIDADE PÚBLICA</a:t>
            </a:r>
          </a:p>
        </p:txBody>
      </p:sp>
      <p:sp>
        <p:nvSpPr>
          <p:cNvPr id="14" name="CaixaDeTexto 13">
            <a:extLst>
              <a:ext uri="{FF2B5EF4-FFF2-40B4-BE49-F238E27FC236}">
                <a16:creationId xmlns="" xmlns:a16="http://schemas.microsoft.com/office/drawing/2014/main" id="{DABA8C1C-DDBD-4227-A0C7-1BBC0FF4A3E2}"/>
              </a:ext>
            </a:extLst>
          </p:cNvPr>
          <p:cNvSpPr txBox="1"/>
          <p:nvPr/>
        </p:nvSpPr>
        <p:spPr>
          <a:xfrm>
            <a:off x="497814" y="4002103"/>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L7 – DESPESAS NÃO ORÇAMENTÁRIAS</a:t>
            </a:r>
          </a:p>
        </p:txBody>
      </p:sp>
      <p:sp>
        <p:nvSpPr>
          <p:cNvPr id="15" name="CaixaDeTexto 14">
            <a:extLst>
              <a:ext uri="{FF2B5EF4-FFF2-40B4-BE49-F238E27FC236}">
                <a16:creationId xmlns="" xmlns:a16="http://schemas.microsoft.com/office/drawing/2014/main" id="{D706261E-05E5-4103-AE0A-A4990636EE14}"/>
              </a:ext>
            </a:extLst>
          </p:cNvPr>
          <p:cNvSpPr txBox="1"/>
          <p:nvPr/>
        </p:nvSpPr>
        <p:spPr>
          <a:xfrm>
            <a:off x="497814" y="4510008"/>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L8 – PROJ E ATIV DO ORÇAMENTO DE INVESTIMENTO</a:t>
            </a:r>
          </a:p>
        </p:txBody>
      </p:sp>
      <p:sp>
        <p:nvSpPr>
          <p:cNvPr id="16" name="CaixaDeTexto 15">
            <a:extLst>
              <a:ext uri="{FF2B5EF4-FFF2-40B4-BE49-F238E27FC236}">
                <a16:creationId xmlns="" xmlns:a16="http://schemas.microsoft.com/office/drawing/2014/main" id="{A19B2B79-AE8F-4421-B327-BDB0A01FD81B}"/>
              </a:ext>
            </a:extLst>
          </p:cNvPr>
          <p:cNvSpPr txBox="1"/>
          <p:nvPr/>
        </p:nvSpPr>
        <p:spPr>
          <a:xfrm>
            <a:off x="497814" y="5017913"/>
            <a:ext cx="5368558" cy="369332"/>
          </a:xfrm>
          <a:prstGeom prst="rect">
            <a:avLst/>
          </a:prstGeom>
          <a:solidFill>
            <a:schemeClr val="accent2">
              <a:lumMod val="75000"/>
            </a:schemeClr>
          </a:solidFill>
          <a:ln>
            <a:noFill/>
          </a:ln>
        </p:spPr>
        <p:txBody>
          <a:bodyPr wrap="square" rtlCol="0">
            <a:spAutoFit/>
          </a:bodyPr>
          <a:lstStyle>
            <a:defPPr>
              <a:defRPr lang="de-DE"/>
            </a:defPPr>
            <a:lvl1pPr>
              <a:defRPr b="1">
                <a:solidFill>
                  <a:schemeClr val="accent2">
                    <a:lumMod val="20000"/>
                    <a:lumOff val="80000"/>
                  </a:schemeClr>
                </a:solidFill>
              </a:defRPr>
            </a:lvl1pPr>
          </a:lstStyle>
          <a:p>
            <a:r>
              <a:rPr lang="pt-BR" dirty="0"/>
              <a:t>L9 – RESERVA DE CONTINGÊNCIA</a:t>
            </a:r>
          </a:p>
        </p:txBody>
      </p:sp>
      <p:sp>
        <p:nvSpPr>
          <p:cNvPr id="17" name="CaixaDeTexto 16">
            <a:extLst>
              <a:ext uri="{FF2B5EF4-FFF2-40B4-BE49-F238E27FC236}">
                <a16:creationId xmlns="" xmlns:a16="http://schemas.microsoft.com/office/drawing/2014/main" id="{520774F4-1DDF-4BAA-821E-4EB84E2ED47A}"/>
              </a:ext>
            </a:extLst>
          </p:cNvPr>
          <p:cNvSpPr txBox="1"/>
          <p:nvPr/>
        </p:nvSpPr>
        <p:spPr>
          <a:xfrm>
            <a:off x="6971199" y="1443031"/>
            <a:ext cx="695987" cy="369332"/>
          </a:xfrm>
          <a:prstGeom prst="rect">
            <a:avLst/>
          </a:prstGeom>
          <a:solidFill>
            <a:srgbClr val="006C31"/>
          </a:solidFill>
          <a:ln>
            <a:noFill/>
          </a:ln>
        </p:spPr>
        <p:txBody>
          <a:bodyPr wrap="square" rtlCol="0">
            <a:spAutoFit/>
          </a:bodyPr>
          <a:lstStyle/>
          <a:p>
            <a:pPr algn="ctr"/>
            <a:r>
              <a:rPr lang="pt-BR" b="1" dirty="0">
                <a:solidFill>
                  <a:schemeClr val="accent6">
                    <a:lumMod val="20000"/>
                    <a:lumOff val="80000"/>
                  </a:schemeClr>
                </a:solidFill>
              </a:rPr>
              <a:t>PAC</a:t>
            </a:r>
          </a:p>
        </p:txBody>
      </p:sp>
      <p:sp>
        <p:nvSpPr>
          <p:cNvPr id="18" name="CaixaDeTexto 17">
            <a:extLst>
              <a:ext uri="{FF2B5EF4-FFF2-40B4-BE49-F238E27FC236}">
                <a16:creationId xmlns="" xmlns:a16="http://schemas.microsoft.com/office/drawing/2014/main" id="{7EAF0228-CA07-4002-833E-5CE4D4E7B1AB}"/>
              </a:ext>
            </a:extLst>
          </p:cNvPr>
          <p:cNvSpPr txBox="1"/>
          <p:nvPr/>
        </p:nvSpPr>
        <p:spPr>
          <a:xfrm>
            <a:off x="6076154" y="1456397"/>
            <a:ext cx="695987" cy="369332"/>
          </a:xfrm>
          <a:prstGeom prst="rect">
            <a:avLst/>
          </a:prstGeom>
          <a:solidFill>
            <a:schemeClr val="bg2">
              <a:lumMod val="25000"/>
            </a:schemeClr>
          </a:solidFill>
          <a:ln>
            <a:noFill/>
          </a:ln>
        </p:spPr>
        <p:txBody>
          <a:bodyPr wrap="square" rtlCol="0">
            <a:spAutoFit/>
          </a:bodyPr>
          <a:lstStyle/>
          <a:p>
            <a:pPr algn="ctr"/>
            <a:r>
              <a:rPr lang="pt-BR" b="1" dirty="0">
                <a:solidFill>
                  <a:schemeClr val="bg2">
                    <a:lumMod val="90000"/>
                  </a:schemeClr>
                </a:solidFill>
              </a:rPr>
              <a:t>POD</a:t>
            </a:r>
          </a:p>
        </p:txBody>
      </p:sp>
      <p:sp>
        <p:nvSpPr>
          <p:cNvPr id="19" name="CaixaDeTexto 18">
            <a:extLst>
              <a:ext uri="{FF2B5EF4-FFF2-40B4-BE49-F238E27FC236}">
                <a16:creationId xmlns="" xmlns:a16="http://schemas.microsoft.com/office/drawing/2014/main" id="{031F9AF5-F718-4B42-9ADB-8F248DF2AD59}"/>
              </a:ext>
            </a:extLst>
          </p:cNvPr>
          <p:cNvSpPr txBox="1"/>
          <p:nvPr/>
        </p:nvSpPr>
        <p:spPr>
          <a:xfrm>
            <a:off x="6076154" y="943375"/>
            <a:ext cx="695987" cy="369332"/>
          </a:xfrm>
          <a:prstGeom prst="rect">
            <a:avLst/>
          </a:prstGeom>
          <a:solidFill>
            <a:schemeClr val="bg2">
              <a:lumMod val="25000"/>
            </a:schemeClr>
          </a:solidFill>
          <a:ln>
            <a:noFill/>
          </a:ln>
        </p:spPr>
        <p:txBody>
          <a:bodyPr wrap="square" rtlCol="0">
            <a:spAutoFit/>
          </a:bodyPr>
          <a:lstStyle/>
          <a:p>
            <a:pPr algn="ctr"/>
            <a:r>
              <a:rPr lang="pt-BR" b="1" dirty="0">
                <a:solidFill>
                  <a:schemeClr val="bg2">
                    <a:lumMod val="90000"/>
                  </a:schemeClr>
                </a:solidFill>
              </a:rPr>
              <a:t>POD</a:t>
            </a:r>
          </a:p>
        </p:txBody>
      </p:sp>
      <p:sp>
        <p:nvSpPr>
          <p:cNvPr id="20" name="CaixaDeTexto 19">
            <a:extLst>
              <a:ext uri="{FF2B5EF4-FFF2-40B4-BE49-F238E27FC236}">
                <a16:creationId xmlns="" xmlns:a16="http://schemas.microsoft.com/office/drawing/2014/main" id="{3622110D-4017-4799-AE55-5C9DEB91161A}"/>
              </a:ext>
            </a:extLst>
          </p:cNvPr>
          <p:cNvSpPr txBox="1"/>
          <p:nvPr/>
        </p:nvSpPr>
        <p:spPr>
          <a:xfrm>
            <a:off x="6076154" y="2471159"/>
            <a:ext cx="695987" cy="369332"/>
          </a:xfrm>
          <a:prstGeom prst="rect">
            <a:avLst/>
          </a:prstGeom>
          <a:solidFill>
            <a:schemeClr val="bg2">
              <a:lumMod val="25000"/>
            </a:schemeClr>
          </a:solidFill>
          <a:ln>
            <a:noFill/>
          </a:ln>
        </p:spPr>
        <p:txBody>
          <a:bodyPr wrap="square" rtlCol="0">
            <a:spAutoFit/>
          </a:bodyPr>
          <a:lstStyle/>
          <a:p>
            <a:pPr algn="ctr"/>
            <a:r>
              <a:rPr lang="pt-BR" b="1" dirty="0">
                <a:solidFill>
                  <a:schemeClr val="bg2">
                    <a:lumMod val="90000"/>
                  </a:schemeClr>
                </a:solidFill>
              </a:rPr>
              <a:t>POD</a:t>
            </a:r>
          </a:p>
        </p:txBody>
      </p:sp>
      <p:sp>
        <p:nvSpPr>
          <p:cNvPr id="21" name="CaixaDeTexto 20">
            <a:extLst>
              <a:ext uri="{FF2B5EF4-FFF2-40B4-BE49-F238E27FC236}">
                <a16:creationId xmlns="" xmlns:a16="http://schemas.microsoft.com/office/drawing/2014/main" id="{912B21C0-51C1-40F6-BD3E-AD8F42511B62}"/>
              </a:ext>
            </a:extLst>
          </p:cNvPr>
          <p:cNvSpPr txBox="1"/>
          <p:nvPr/>
        </p:nvSpPr>
        <p:spPr>
          <a:xfrm>
            <a:off x="6076154" y="2986293"/>
            <a:ext cx="695987" cy="369332"/>
          </a:xfrm>
          <a:prstGeom prst="rect">
            <a:avLst/>
          </a:prstGeom>
          <a:solidFill>
            <a:schemeClr val="bg2">
              <a:lumMod val="25000"/>
            </a:schemeClr>
          </a:solidFill>
          <a:ln>
            <a:noFill/>
          </a:ln>
        </p:spPr>
        <p:txBody>
          <a:bodyPr wrap="square" rtlCol="0">
            <a:spAutoFit/>
          </a:bodyPr>
          <a:lstStyle/>
          <a:p>
            <a:pPr algn="ctr"/>
            <a:r>
              <a:rPr lang="pt-BR" b="1" dirty="0">
                <a:solidFill>
                  <a:schemeClr val="bg2">
                    <a:lumMod val="90000"/>
                  </a:schemeClr>
                </a:solidFill>
              </a:rPr>
              <a:t>POD</a:t>
            </a:r>
          </a:p>
        </p:txBody>
      </p:sp>
      <p:sp>
        <p:nvSpPr>
          <p:cNvPr id="22" name="CaixaDeTexto 21">
            <a:extLst>
              <a:ext uri="{FF2B5EF4-FFF2-40B4-BE49-F238E27FC236}">
                <a16:creationId xmlns="" xmlns:a16="http://schemas.microsoft.com/office/drawing/2014/main" id="{F8B1BC40-0E5E-43F4-9995-B27E72BE4039}"/>
              </a:ext>
            </a:extLst>
          </p:cNvPr>
          <p:cNvSpPr txBox="1"/>
          <p:nvPr/>
        </p:nvSpPr>
        <p:spPr>
          <a:xfrm>
            <a:off x="6076153" y="3490794"/>
            <a:ext cx="695987" cy="369332"/>
          </a:xfrm>
          <a:prstGeom prst="rect">
            <a:avLst/>
          </a:prstGeom>
          <a:solidFill>
            <a:schemeClr val="bg2">
              <a:lumMod val="25000"/>
            </a:schemeClr>
          </a:solidFill>
          <a:ln>
            <a:noFill/>
          </a:ln>
        </p:spPr>
        <p:txBody>
          <a:bodyPr wrap="square" rtlCol="0">
            <a:spAutoFit/>
          </a:bodyPr>
          <a:lstStyle/>
          <a:p>
            <a:pPr algn="ctr"/>
            <a:r>
              <a:rPr lang="pt-BR" b="1" dirty="0">
                <a:solidFill>
                  <a:schemeClr val="bg2">
                    <a:lumMod val="90000"/>
                  </a:schemeClr>
                </a:solidFill>
              </a:rPr>
              <a:t>POD</a:t>
            </a:r>
          </a:p>
        </p:txBody>
      </p:sp>
      <p:sp>
        <p:nvSpPr>
          <p:cNvPr id="23" name="CaixaDeTexto 22">
            <a:extLst>
              <a:ext uri="{FF2B5EF4-FFF2-40B4-BE49-F238E27FC236}">
                <a16:creationId xmlns="" xmlns:a16="http://schemas.microsoft.com/office/drawing/2014/main" id="{527CD69A-48B6-4431-85BB-28D520625C65}"/>
              </a:ext>
            </a:extLst>
          </p:cNvPr>
          <p:cNvSpPr txBox="1"/>
          <p:nvPr/>
        </p:nvSpPr>
        <p:spPr>
          <a:xfrm>
            <a:off x="6987663" y="2476997"/>
            <a:ext cx="695987" cy="369332"/>
          </a:xfrm>
          <a:prstGeom prst="rect">
            <a:avLst/>
          </a:prstGeom>
          <a:solidFill>
            <a:srgbClr val="006C31"/>
          </a:solidFill>
          <a:ln>
            <a:noFill/>
          </a:ln>
        </p:spPr>
        <p:txBody>
          <a:bodyPr wrap="square" rtlCol="0">
            <a:spAutoFit/>
          </a:bodyPr>
          <a:lstStyle/>
          <a:p>
            <a:pPr algn="ctr"/>
            <a:r>
              <a:rPr lang="pt-BR" b="1" dirty="0">
                <a:solidFill>
                  <a:schemeClr val="accent6">
                    <a:lumMod val="20000"/>
                    <a:lumOff val="80000"/>
                  </a:schemeClr>
                </a:solidFill>
              </a:rPr>
              <a:t>PAC</a:t>
            </a:r>
          </a:p>
        </p:txBody>
      </p:sp>
      <p:sp>
        <p:nvSpPr>
          <p:cNvPr id="24" name="CaixaDeTexto 23">
            <a:extLst>
              <a:ext uri="{FF2B5EF4-FFF2-40B4-BE49-F238E27FC236}">
                <a16:creationId xmlns="" xmlns:a16="http://schemas.microsoft.com/office/drawing/2014/main" id="{0D2370C6-A936-42CD-8A11-99DD9AEA9B30}"/>
              </a:ext>
            </a:extLst>
          </p:cNvPr>
          <p:cNvSpPr txBox="1"/>
          <p:nvPr/>
        </p:nvSpPr>
        <p:spPr>
          <a:xfrm>
            <a:off x="6987663" y="2986293"/>
            <a:ext cx="695987" cy="369332"/>
          </a:xfrm>
          <a:prstGeom prst="rect">
            <a:avLst/>
          </a:prstGeom>
          <a:solidFill>
            <a:srgbClr val="006C31"/>
          </a:solidFill>
          <a:ln>
            <a:noFill/>
          </a:ln>
        </p:spPr>
        <p:txBody>
          <a:bodyPr wrap="square" rtlCol="0">
            <a:spAutoFit/>
          </a:bodyPr>
          <a:lstStyle/>
          <a:p>
            <a:pPr algn="ctr"/>
            <a:r>
              <a:rPr lang="pt-BR" b="1" dirty="0">
                <a:solidFill>
                  <a:schemeClr val="accent6">
                    <a:lumMod val="20000"/>
                    <a:lumOff val="80000"/>
                  </a:schemeClr>
                </a:solidFill>
              </a:rPr>
              <a:t>PAC</a:t>
            </a:r>
          </a:p>
        </p:txBody>
      </p:sp>
      <p:sp>
        <p:nvSpPr>
          <p:cNvPr id="25" name="CaixaDeTexto 24">
            <a:extLst>
              <a:ext uri="{FF2B5EF4-FFF2-40B4-BE49-F238E27FC236}">
                <a16:creationId xmlns="" xmlns:a16="http://schemas.microsoft.com/office/drawing/2014/main" id="{C6E54D47-C11D-4771-9DC7-D9E320969FBB}"/>
              </a:ext>
            </a:extLst>
          </p:cNvPr>
          <p:cNvSpPr txBox="1"/>
          <p:nvPr/>
        </p:nvSpPr>
        <p:spPr>
          <a:xfrm>
            <a:off x="6987663" y="3495589"/>
            <a:ext cx="695987" cy="369332"/>
          </a:xfrm>
          <a:prstGeom prst="rect">
            <a:avLst/>
          </a:prstGeom>
          <a:solidFill>
            <a:srgbClr val="006C31"/>
          </a:solidFill>
          <a:ln>
            <a:noFill/>
          </a:ln>
        </p:spPr>
        <p:txBody>
          <a:bodyPr wrap="square" rtlCol="0">
            <a:spAutoFit/>
          </a:bodyPr>
          <a:lstStyle/>
          <a:p>
            <a:pPr algn="ctr"/>
            <a:r>
              <a:rPr lang="pt-BR" b="1" dirty="0">
                <a:solidFill>
                  <a:schemeClr val="accent6">
                    <a:lumMod val="20000"/>
                    <a:lumOff val="80000"/>
                  </a:schemeClr>
                </a:solidFill>
              </a:rPr>
              <a:t>PAC</a:t>
            </a:r>
          </a:p>
        </p:txBody>
      </p:sp>
    </p:spTree>
    <p:extLst>
      <p:ext uri="{BB962C8B-B14F-4D97-AF65-F5344CB8AC3E}">
        <p14:creationId xmlns:p14="http://schemas.microsoft.com/office/powerpoint/2010/main" val="12479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anim calcmode="lin" valueType="num">
                                      <p:cBhvr>
                                        <p:cTn id="18" dur="2000" fill="hold"/>
                                        <p:tgtEl>
                                          <p:spTgt spid="20"/>
                                        </p:tgtEl>
                                        <p:attrNameLst>
                                          <p:attrName>ppt_w</p:attrName>
                                        </p:attrNameLst>
                                      </p:cBhvr>
                                      <p:tavLst>
                                        <p:tav tm="0" fmla="#ppt_w*sin(2.5*pi*$)">
                                          <p:val>
                                            <p:fltVal val="0"/>
                                          </p:val>
                                        </p:tav>
                                        <p:tav tm="100000">
                                          <p:val>
                                            <p:fltVal val="1"/>
                                          </p:val>
                                        </p:tav>
                                      </p:tavLst>
                                    </p:anim>
                                    <p:anim calcmode="lin" valueType="num">
                                      <p:cBhvr>
                                        <p:cTn id="19" dur="2000" fill="hold"/>
                                        <p:tgtEl>
                                          <p:spTgt spid="2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anim calcmode="lin" valueType="num">
                                      <p:cBhvr>
                                        <p:cTn id="23" dur="2000" fill="hold"/>
                                        <p:tgtEl>
                                          <p:spTgt spid="21"/>
                                        </p:tgtEl>
                                        <p:attrNameLst>
                                          <p:attrName>ppt_w</p:attrName>
                                        </p:attrNameLst>
                                      </p:cBhvr>
                                      <p:tavLst>
                                        <p:tav tm="0" fmla="#ppt_w*sin(2.5*pi*$)">
                                          <p:val>
                                            <p:fltVal val="0"/>
                                          </p:val>
                                        </p:tav>
                                        <p:tav tm="100000">
                                          <p:val>
                                            <p:fltVal val="1"/>
                                          </p:val>
                                        </p:tav>
                                      </p:tavLst>
                                    </p:anim>
                                    <p:anim calcmode="lin" valueType="num">
                                      <p:cBhvr>
                                        <p:cTn id="24" dur="2000" fill="hold"/>
                                        <p:tgtEl>
                                          <p:spTgt spid="2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anim calcmode="lin" valueType="num">
                                      <p:cBhvr>
                                        <p:cTn id="35" dur="2000" fill="hold"/>
                                        <p:tgtEl>
                                          <p:spTgt spid="17"/>
                                        </p:tgtEl>
                                        <p:attrNameLst>
                                          <p:attrName>ppt_w</p:attrName>
                                        </p:attrNameLst>
                                      </p:cBhvr>
                                      <p:tavLst>
                                        <p:tav tm="0" fmla="#ppt_w*sin(2.5*pi*$)">
                                          <p:val>
                                            <p:fltVal val="0"/>
                                          </p:val>
                                        </p:tav>
                                        <p:tav tm="100000">
                                          <p:val>
                                            <p:fltVal val="1"/>
                                          </p:val>
                                        </p:tav>
                                      </p:tavLst>
                                    </p:anim>
                                    <p:anim calcmode="lin" valueType="num">
                                      <p:cBhvr>
                                        <p:cTn id="36" dur="2000" fill="hold"/>
                                        <p:tgtEl>
                                          <p:spTgt spid="17"/>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2000"/>
                                        <p:tgtEl>
                                          <p:spTgt spid="24"/>
                                        </p:tgtEl>
                                      </p:cBhvr>
                                    </p:animEffect>
                                    <p:anim calcmode="lin" valueType="num">
                                      <p:cBhvr>
                                        <p:cTn id="45" dur="2000" fill="hold"/>
                                        <p:tgtEl>
                                          <p:spTgt spid="24"/>
                                        </p:tgtEl>
                                        <p:attrNameLst>
                                          <p:attrName>ppt_w</p:attrName>
                                        </p:attrNameLst>
                                      </p:cBhvr>
                                      <p:tavLst>
                                        <p:tav tm="0" fmla="#ppt_w*sin(2.5*pi*$)">
                                          <p:val>
                                            <p:fltVal val="0"/>
                                          </p:val>
                                        </p:tav>
                                        <p:tav tm="100000">
                                          <p:val>
                                            <p:fltVal val="1"/>
                                          </p:val>
                                        </p:tav>
                                      </p:tavLst>
                                    </p:anim>
                                    <p:anim calcmode="lin" valueType="num">
                                      <p:cBhvr>
                                        <p:cTn id="46" dur="2000" fill="hold"/>
                                        <p:tgtEl>
                                          <p:spTgt spid="24"/>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2000"/>
                                        <p:tgtEl>
                                          <p:spTgt spid="25"/>
                                        </p:tgtEl>
                                      </p:cBhvr>
                                    </p:animEffect>
                                    <p:anim calcmode="lin" valueType="num">
                                      <p:cBhvr>
                                        <p:cTn id="50" dur="2000" fill="hold"/>
                                        <p:tgtEl>
                                          <p:spTgt spid="25"/>
                                        </p:tgtEl>
                                        <p:attrNameLst>
                                          <p:attrName>ppt_w</p:attrName>
                                        </p:attrNameLst>
                                      </p:cBhvr>
                                      <p:tavLst>
                                        <p:tav tm="0" fmla="#ppt_w*sin(2.5*pi*$)">
                                          <p:val>
                                            <p:fltVal val="0"/>
                                          </p:val>
                                        </p:tav>
                                        <p:tav tm="100000">
                                          <p:val>
                                            <p:fltVal val="1"/>
                                          </p:val>
                                        </p:tav>
                                      </p:tavLst>
                                    </p:anim>
                                    <p:anim calcmode="lin" valueType="num">
                                      <p:cBhvr>
                                        <p:cTn id="5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17" name="CaixaDeTexto 16">
            <a:extLst>
              <a:ext uri="{FF2B5EF4-FFF2-40B4-BE49-F238E27FC236}">
                <a16:creationId xmlns="" xmlns:a16="http://schemas.microsoft.com/office/drawing/2014/main" id="{1AEE6C0A-1124-4069-9FA0-AE8947FF5C04}"/>
              </a:ext>
            </a:extLst>
          </p:cNvPr>
          <p:cNvSpPr txBox="1"/>
          <p:nvPr/>
        </p:nvSpPr>
        <p:spPr>
          <a:xfrm>
            <a:off x="179512" y="65129"/>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Informações do PCA</a:t>
            </a:r>
          </a:p>
        </p:txBody>
      </p:sp>
      <p:sp>
        <p:nvSpPr>
          <p:cNvPr id="18" name="CaixaDeTexto 17">
            <a:extLst>
              <a:ext uri="{FF2B5EF4-FFF2-40B4-BE49-F238E27FC236}">
                <a16:creationId xmlns="" xmlns:a16="http://schemas.microsoft.com/office/drawing/2014/main" id="{7EEE820A-51CA-45AE-8D45-A1137BA1223B}"/>
              </a:ext>
            </a:extLst>
          </p:cNvPr>
          <p:cNvSpPr txBox="1"/>
          <p:nvPr/>
        </p:nvSpPr>
        <p:spPr>
          <a:xfrm>
            <a:off x="3097006" y="397052"/>
            <a:ext cx="5089895" cy="464871"/>
          </a:xfrm>
          <a:prstGeom prst="rect">
            <a:avLst/>
          </a:prstGeom>
          <a:noFill/>
          <a:ln>
            <a:noFill/>
          </a:ln>
        </p:spPr>
        <p:txBody>
          <a:bodyPr wrap="square" rtlCol="0">
            <a:spAutoFit/>
          </a:bodyPr>
          <a:lstStyle/>
          <a:p>
            <a:pPr>
              <a:lnSpc>
                <a:spcPct val="150000"/>
              </a:lnSpc>
            </a:pPr>
            <a:r>
              <a:rPr lang="pt-BR" b="1" dirty="0"/>
              <a:t>Estrutura do Catálogo de Bens e Serviços do SIGA</a:t>
            </a:r>
            <a:endParaRPr lang="pt-BR" dirty="0"/>
          </a:p>
        </p:txBody>
      </p:sp>
      <p:sp>
        <p:nvSpPr>
          <p:cNvPr id="19" name="CaixaDeTexto 18">
            <a:extLst>
              <a:ext uri="{FF2B5EF4-FFF2-40B4-BE49-F238E27FC236}">
                <a16:creationId xmlns="" xmlns:a16="http://schemas.microsoft.com/office/drawing/2014/main" id="{2DA8FCDB-B949-4247-A509-7B42FE7A99EF}"/>
              </a:ext>
            </a:extLst>
          </p:cNvPr>
          <p:cNvSpPr txBox="1"/>
          <p:nvPr/>
        </p:nvSpPr>
        <p:spPr>
          <a:xfrm>
            <a:off x="5336369" y="1193848"/>
            <a:ext cx="1216487" cy="369332"/>
          </a:xfrm>
          <a:prstGeom prst="rect">
            <a:avLst/>
          </a:prstGeom>
          <a:noFill/>
        </p:spPr>
        <p:txBody>
          <a:bodyPr wrap="none" rtlCol="0">
            <a:spAutoFit/>
          </a:bodyPr>
          <a:lstStyle/>
          <a:p>
            <a:r>
              <a:rPr lang="pt-BR" b="1" dirty="0">
                <a:solidFill>
                  <a:srgbClr val="002060"/>
                </a:solidFill>
              </a:rPr>
              <a:t>57 famílias</a:t>
            </a:r>
          </a:p>
        </p:txBody>
      </p:sp>
      <p:graphicFrame>
        <p:nvGraphicFramePr>
          <p:cNvPr id="20" name="Diagrama 19">
            <a:extLst>
              <a:ext uri="{FF2B5EF4-FFF2-40B4-BE49-F238E27FC236}">
                <a16:creationId xmlns="" xmlns:a16="http://schemas.microsoft.com/office/drawing/2014/main" id="{A28B634F-C975-4839-8543-7FC5E5BE9C25}"/>
              </a:ext>
            </a:extLst>
          </p:cNvPr>
          <p:cNvGraphicFramePr/>
          <p:nvPr>
            <p:extLst>
              <p:ext uri="{D42A27DB-BD31-4B8C-83A1-F6EECF244321}">
                <p14:modId xmlns:p14="http://schemas.microsoft.com/office/powerpoint/2010/main" val="3958705247"/>
              </p:ext>
            </p:extLst>
          </p:nvPr>
        </p:nvGraphicFramePr>
        <p:xfrm>
          <a:off x="-680083" y="764704"/>
          <a:ext cx="6197600" cy="4654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CaixaDeTexto 20">
            <a:extLst>
              <a:ext uri="{FF2B5EF4-FFF2-40B4-BE49-F238E27FC236}">
                <a16:creationId xmlns="" xmlns:a16="http://schemas.microsoft.com/office/drawing/2014/main" id="{30C78EE3-855D-4B14-AFEF-CA7BDEFB4B74}"/>
              </a:ext>
            </a:extLst>
          </p:cNvPr>
          <p:cNvSpPr txBox="1"/>
          <p:nvPr/>
        </p:nvSpPr>
        <p:spPr>
          <a:xfrm>
            <a:off x="5366455" y="2062839"/>
            <a:ext cx="1244251" cy="369332"/>
          </a:xfrm>
          <a:prstGeom prst="rect">
            <a:avLst/>
          </a:prstGeom>
          <a:noFill/>
        </p:spPr>
        <p:txBody>
          <a:bodyPr wrap="none" rtlCol="0">
            <a:spAutoFit/>
          </a:bodyPr>
          <a:lstStyle/>
          <a:p>
            <a:r>
              <a:rPr lang="pt-BR" b="1" dirty="0">
                <a:solidFill>
                  <a:srgbClr val="002060"/>
                </a:solidFill>
              </a:rPr>
              <a:t>934 classes</a:t>
            </a:r>
          </a:p>
        </p:txBody>
      </p:sp>
      <p:sp>
        <p:nvSpPr>
          <p:cNvPr id="22" name="CaixaDeTexto 21">
            <a:extLst>
              <a:ext uri="{FF2B5EF4-FFF2-40B4-BE49-F238E27FC236}">
                <a16:creationId xmlns="" xmlns:a16="http://schemas.microsoft.com/office/drawing/2014/main" id="{FB936CF4-F4B3-48C7-A1E2-2CBA6641E1C7}"/>
              </a:ext>
            </a:extLst>
          </p:cNvPr>
          <p:cNvSpPr txBox="1"/>
          <p:nvPr/>
        </p:nvSpPr>
        <p:spPr>
          <a:xfrm>
            <a:off x="5366455" y="2967067"/>
            <a:ext cx="1536959" cy="369332"/>
          </a:xfrm>
          <a:prstGeom prst="rect">
            <a:avLst/>
          </a:prstGeom>
          <a:noFill/>
        </p:spPr>
        <p:txBody>
          <a:bodyPr wrap="none" rtlCol="0">
            <a:spAutoFit/>
          </a:bodyPr>
          <a:lstStyle/>
          <a:p>
            <a:r>
              <a:rPr lang="pt-BR" b="1" dirty="0">
                <a:solidFill>
                  <a:srgbClr val="002060"/>
                </a:solidFill>
              </a:rPr>
              <a:t>12.224 artigos</a:t>
            </a:r>
          </a:p>
        </p:txBody>
      </p:sp>
      <p:sp>
        <p:nvSpPr>
          <p:cNvPr id="23" name="CaixaDeTexto 22">
            <a:extLst>
              <a:ext uri="{FF2B5EF4-FFF2-40B4-BE49-F238E27FC236}">
                <a16:creationId xmlns="" xmlns:a16="http://schemas.microsoft.com/office/drawing/2014/main" id="{20006CB5-135A-4553-8239-931A5637E379}"/>
              </a:ext>
            </a:extLst>
          </p:cNvPr>
          <p:cNvSpPr txBox="1"/>
          <p:nvPr/>
        </p:nvSpPr>
        <p:spPr>
          <a:xfrm>
            <a:off x="5361573" y="4343062"/>
            <a:ext cx="1347228" cy="369332"/>
          </a:xfrm>
          <a:prstGeom prst="rect">
            <a:avLst/>
          </a:prstGeom>
          <a:noFill/>
        </p:spPr>
        <p:txBody>
          <a:bodyPr wrap="none" rtlCol="0">
            <a:spAutoFit/>
          </a:bodyPr>
          <a:lstStyle/>
          <a:p>
            <a:r>
              <a:rPr lang="pt-BR" b="1" dirty="0">
                <a:solidFill>
                  <a:srgbClr val="002060"/>
                </a:solidFill>
              </a:rPr>
              <a:t>92.979 itens</a:t>
            </a:r>
          </a:p>
        </p:txBody>
      </p:sp>
      <p:cxnSp>
        <p:nvCxnSpPr>
          <p:cNvPr id="24" name="Conector de Seta Reta 23">
            <a:extLst>
              <a:ext uri="{FF2B5EF4-FFF2-40B4-BE49-F238E27FC236}">
                <a16:creationId xmlns="" xmlns:a16="http://schemas.microsoft.com/office/drawing/2014/main" id="{DBD7E1A3-AD8F-4A8A-B4A8-9350540DDA76}"/>
              </a:ext>
            </a:extLst>
          </p:cNvPr>
          <p:cNvCxnSpPr/>
          <p:nvPr/>
        </p:nvCxnSpPr>
        <p:spPr>
          <a:xfrm>
            <a:off x="2917535" y="1378514"/>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 xmlns:a16="http://schemas.microsoft.com/office/drawing/2014/main" id="{30497013-3E29-4A61-8AEB-D393786B9286}"/>
              </a:ext>
            </a:extLst>
          </p:cNvPr>
          <p:cNvCxnSpPr/>
          <p:nvPr/>
        </p:nvCxnSpPr>
        <p:spPr>
          <a:xfrm>
            <a:off x="2917535" y="2258522"/>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 xmlns:a16="http://schemas.microsoft.com/office/drawing/2014/main" id="{A38BF137-582A-4E3C-B8E4-062F1E849600}"/>
              </a:ext>
            </a:extLst>
          </p:cNvPr>
          <p:cNvCxnSpPr/>
          <p:nvPr/>
        </p:nvCxnSpPr>
        <p:spPr>
          <a:xfrm>
            <a:off x="2917535" y="3138530"/>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 xmlns:a16="http://schemas.microsoft.com/office/drawing/2014/main" id="{5B42DA29-B32B-450E-9020-8304E921ABE7}"/>
              </a:ext>
            </a:extLst>
          </p:cNvPr>
          <p:cNvCxnSpPr/>
          <p:nvPr/>
        </p:nvCxnSpPr>
        <p:spPr>
          <a:xfrm>
            <a:off x="2917535" y="4527728"/>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3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94E2A109-4046-4705-988B-6CF36BC8A721}"/>
              </a:ext>
            </a:extLst>
          </p:cNvPr>
          <p:cNvSpPr txBox="1"/>
          <p:nvPr/>
        </p:nvSpPr>
        <p:spPr>
          <a:xfrm>
            <a:off x="323528" y="55443"/>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Informações do PCA</a:t>
            </a:r>
          </a:p>
        </p:txBody>
      </p:sp>
      <p:sp>
        <p:nvSpPr>
          <p:cNvPr id="7" name="CaixaDeTexto 6">
            <a:extLst>
              <a:ext uri="{FF2B5EF4-FFF2-40B4-BE49-F238E27FC236}">
                <a16:creationId xmlns="" xmlns:a16="http://schemas.microsoft.com/office/drawing/2014/main" id="{382E4936-7DBB-4B53-90B1-80FFD4457456}"/>
              </a:ext>
            </a:extLst>
          </p:cNvPr>
          <p:cNvSpPr txBox="1"/>
          <p:nvPr/>
        </p:nvSpPr>
        <p:spPr>
          <a:xfrm>
            <a:off x="2627784" y="326120"/>
            <a:ext cx="6727347" cy="464871"/>
          </a:xfrm>
          <a:prstGeom prst="rect">
            <a:avLst/>
          </a:prstGeom>
          <a:noFill/>
          <a:ln>
            <a:noFill/>
          </a:ln>
        </p:spPr>
        <p:txBody>
          <a:bodyPr wrap="square" rtlCol="0">
            <a:spAutoFit/>
          </a:bodyPr>
          <a:lstStyle/>
          <a:p>
            <a:pPr>
              <a:lnSpc>
                <a:spcPct val="150000"/>
              </a:lnSpc>
            </a:pPr>
            <a:r>
              <a:rPr lang="pt-BR" b="1" dirty="0"/>
              <a:t>Exemplo de Detalhamento do Catálogo de Bens e Serviços do SIGA</a:t>
            </a:r>
            <a:endParaRPr lang="pt-BR" dirty="0"/>
          </a:p>
        </p:txBody>
      </p:sp>
      <p:sp>
        <p:nvSpPr>
          <p:cNvPr id="8" name="CaixaDeTexto 7">
            <a:extLst>
              <a:ext uri="{FF2B5EF4-FFF2-40B4-BE49-F238E27FC236}">
                <a16:creationId xmlns="" xmlns:a16="http://schemas.microsoft.com/office/drawing/2014/main" id="{89114046-EFE0-4308-8596-ACBB11278256}"/>
              </a:ext>
            </a:extLst>
          </p:cNvPr>
          <p:cNvSpPr txBox="1"/>
          <p:nvPr/>
        </p:nvSpPr>
        <p:spPr>
          <a:xfrm>
            <a:off x="5437456" y="1193848"/>
            <a:ext cx="3514360" cy="523220"/>
          </a:xfrm>
          <a:prstGeom prst="rect">
            <a:avLst/>
          </a:prstGeom>
          <a:noFill/>
        </p:spPr>
        <p:txBody>
          <a:bodyPr wrap="square" rtlCol="0">
            <a:spAutoFit/>
          </a:bodyPr>
          <a:lstStyle/>
          <a:p>
            <a:r>
              <a:rPr lang="pt-BR" sz="1400" b="1" dirty="0">
                <a:solidFill>
                  <a:srgbClr val="002060"/>
                </a:solidFill>
              </a:rPr>
              <a:t>2 - MATERIAL DE ESCRITORIO, ESCOLAR E INFORMATICA</a:t>
            </a:r>
          </a:p>
        </p:txBody>
      </p:sp>
      <p:graphicFrame>
        <p:nvGraphicFramePr>
          <p:cNvPr id="9" name="Diagrama 8">
            <a:extLst>
              <a:ext uri="{FF2B5EF4-FFF2-40B4-BE49-F238E27FC236}">
                <a16:creationId xmlns="" xmlns:a16="http://schemas.microsoft.com/office/drawing/2014/main" id="{97F34AD5-86FB-4368-825D-2F7EB697264C}"/>
              </a:ext>
            </a:extLst>
          </p:cNvPr>
          <p:cNvGraphicFramePr/>
          <p:nvPr>
            <p:extLst>
              <p:ext uri="{D42A27DB-BD31-4B8C-83A1-F6EECF244321}">
                <p14:modId xmlns:p14="http://schemas.microsoft.com/office/powerpoint/2010/main" val="3463581049"/>
              </p:ext>
            </p:extLst>
          </p:nvPr>
        </p:nvGraphicFramePr>
        <p:xfrm>
          <a:off x="-578996" y="764704"/>
          <a:ext cx="6197600" cy="4654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aixaDeTexto 9">
            <a:extLst>
              <a:ext uri="{FF2B5EF4-FFF2-40B4-BE49-F238E27FC236}">
                <a16:creationId xmlns="" xmlns:a16="http://schemas.microsoft.com/office/drawing/2014/main" id="{C93D6F77-1334-48CB-8788-AF784E85E856}"/>
              </a:ext>
            </a:extLst>
          </p:cNvPr>
          <p:cNvSpPr txBox="1"/>
          <p:nvPr/>
        </p:nvSpPr>
        <p:spPr>
          <a:xfrm>
            <a:off x="5467542" y="2062839"/>
            <a:ext cx="2523191" cy="307777"/>
          </a:xfrm>
          <a:prstGeom prst="rect">
            <a:avLst/>
          </a:prstGeom>
          <a:noFill/>
        </p:spPr>
        <p:txBody>
          <a:bodyPr wrap="square" rtlCol="0">
            <a:spAutoFit/>
          </a:bodyPr>
          <a:lstStyle/>
          <a:p>
            <a:r>
              <a:rPr lang="pt-BR" sz="1400" b="1" dirty="0">
                <a:solidFill>
                  <a:srgbClr val="002060"/>
                </a:solidFill>
              </a:rPr>
              <a:t>7510 - ARTIGOS DE ESCRITORIO</a:t>
            </a:r>
          </a:p>
        </p:txBody>
      </p:sp>
      <p:sp>
        <p:nvSpPr>
          <p:cNvPr id="11" name="CaixaDeTexto 10">
            <a:extLst>
              <a:ext uri="{FF2B5EF4-FFF2-40B4-BE49-F238E27FC236}">
                <a16:creationId xmlns="" xmlns:a16="http://schemas.microsoft.com/office/drawing/2014/main" id="{34AD3E0A-949E-4B2C-913A-550C63436827}"/>
              </a:ext>
            </a:extLst>
          </p:cNvPr>
          <p:cNvSpPr txBox="1"/>
          <p:nvPr/>
        </p:nvSpPr>
        <p:spPr>
          <a:xfrm>
            <a:off x="5467542" y="2967067"/>
            <a:ext cx="2598981" cy="307777"/>
          </a:xfrm>
          <a:prstGeom prst="rect">
            <a:avLst/>
          </a:prstGeom>
          <a:noFill/>
        </p:spPr>
        <p:txBody>
          <a:bodyPr wrap="square" rtlCol="0">
            <a:spAutoFit/>
          </a:bodyPr>
          <a:lstStyle/>
          <a:p>
            <a:r>
              <a:rPr lang="pt-BR" sz="1400" b="1" dirty="0">
                <a:solidFill>
                  <a:srgbClr val="002060"/>
                </a:solidFill>
              </a:rPr>
              <a:t>17889 – CANETA HIDROGRÁFICA</a:t>
            </a:r>
          </a:p>
        </p:txBody>
      </p:sp>
      <p:sp>
        <p:nvSpPr>
          <p:cNvPr id="12" name="CaixaDeTexto 11">
            <a:extLst>
              <a:ext uri="{FF2B5EF4-FFF2-40B4-BE49-F238E27FC236}">
                <a16:creationId xmlns="" xmlns:a16="http://schemas.microsoft.com/office/drawing/2014/main" id="{384FE940-3861-442D-B144-8C65BA722B8C}"/>
              </a:ext>
            </a:extLst>
          </p:cNvPr>
          <p:cNvSpPr txBox="1"/>
          <p:nvPr/>
        </p:nvSpPr>
        <p:spPr>
          <a:xfrm>
            <a:off x="5449171" y="3927564"/>
            <a:ext cx="3807966" cy="954107"/>
          </a:xfrm>
          <a:prstGeom prst="rect">
            <a:avLst/>
          </a:prstGeom>
          <a:noFill/>
        </p:spPr>
        <p:txBody>
          <a:bodyPr wrap="square" rtlCol="0">
            <a:spAutoFit/>
          </a:bodyPr>
          <a:lstStyle/>
          <a:p>
            <a:r>
              <a:rPr lang="pt-BR" sz="1400" b="1" dirty="0">
                <a:solidFill>
                  <a:srgbClr val="002060"/>
                </a:solidFill>
              </a:rPr>
              <a:t>31843 - CANETA HIDROGRAFICA COR: AZUL </a:t>
            </a:r>
          </a:p>
          <a:p>
            <a:r>
              <a:rPr lang="pt-BR" sz="1400" b="1" dirty="0">
                <a:solidFill>
                  <a:srgbClr val="002060"/>
                </a:solidFill>
              </a:rPr>
              <a:t>31844 - CANETA HIDROGRAFICA COR: MARROM </a:t>
            </a:r>
          </a:p>
          <a:p>
            <a:r>
              <a:rPr lang="pt-BR" sz="1400" b="1" dirty="0">
                <a:solidFill>
                  <a:srgbClr val="002060"/>
                </a:solidFill>
              </a:rPr>
              <a:t>31845 - CANETA HIDROGRAFICA COR: AMARELO </a:t>
            </a:r>
          </a:p>
          <a:p>
            <a:r>
              <a:rPr lang="pt-BR" sz="1400" b="1" dirty="0">
                <a:solidFill>
                  <a:srgbClr val="002060"/>
                </a:solidFill>
              </a:rPr>
              <a:t>31846 ... e continua num total de 26 Itens</a:t>
            </a:r>
          </a:p>
        </p:txBody>
      </p:sp>
      <p:cxnSp>
        <p:nvCxnSpPr>
          <p:cNvPr id="13" name="Conector de Seta Reta 12">
            <a:extLst>
              <a:ext uri="{FF2B5EF4-FFF2-40B4-BE49-F238E27FC236}">
                <a16:creationId xmlns="" xmlns:a16="http://schemas.microsoft.com/office/drawing/2014/main" id="{9E340920-9B85-4527-8950-166823FDE3DD}"/>
              </a:ext>
            </a:extLst>
          </p:cNvPr>
          <p:cNvCxnSpPr/>
          <p:nvPr/>
        </p:nvCxnSpPr>
        <p:spPr>
          <a:xfrm>
            <a:off x="3018622" y="1378514"/>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 xmlns:a16="http://schemas.microsoft.com/office/drawing/2014/main" id="{5C8317B5-AD38-424F-BFD7-C0A50237F0E4}"/>
              </a:ext>
            </a:extLst>
          </p:cNvPr>
          <p:cNvCxnSpPr/>
          <p:nvPr/>
        </p:nvCxnSpPr>
        <p:spPr>
          <a:xfrm>
            <a:off x="3018622" y="2258522"/>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 xmlns:a16="http://schemas.microsoft.com/office/drawing/2014/main" id="{83F834E2-4084-466C-BBA4-952C4CCB8F37}"/>
              </a:ext>
            </a:extLst>
          </p:cNvPr>
          <p:cNvCxnSpPr/>
          <p:nvPr/>
        </p:nvCxnSpPr>
        <p:spPr>
          <a:xfrm>
            <a:off x="3018622" y="3138530"/>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 xmlns:a16="http://schemas.microsoft.com/office/drawing/2014/main" id="{D334941A-0ACE-4A20-975F-8B98C5EE0C2B}"/>
              </a:ext>
            </a:extLst>
          </p:cNvPr>
          <p:cNvCxnSpPr/>
          <p:nvPr/>
        </p:nvCxnSpPr>
        <p:spPr>
          <a:xfrm>
            <a:off x="3018622" y="4527728"/>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5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899592" y="476672"/>
            <a:ext cx="6696744" cy="554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Calibri Light" panose="020F0302020204030204" pitchFamily="34" charset="0"/>
              </a:rPr>
              <a:t>Cronograma</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611560" y="1052736"/>
            <a:ext cx="7632848" cy="4832092"/>
          </a:xfrm>
          <a:prstGeom prst="rect">
            <a:avLst/>
          </a:prstGeom>
          <a:noFill/>
        </p:spPr>
        <p:txBody>
          <a:bodyPr wrap="square">
            <a:spAutoFit/>
          </a:bodyPr>
          <a:lstStyle/>
          <a:p>
            <a:pPr indent="-1270"/>
            <a:r>
              <a:rPr lang="pt-BR" sz="2800" b="1" dirty="0">
                <a:solidFill>
                  <a:schemeClr val="tx2">
                    <a:lumMod val="75000"/>
                  </a:schemeClr>
                </a:solidFill>
                <a:effectLst/>
                <a:latin typeface="Calibri Light" panose="020F0302020204030204" pitchFamily="34" charset="0"/>
                <a:ea typeface="Times New Roman" panose="02020603050405020304" pitchFamily="18" charset="0"/>
              </a:rPr>
              <a:t>Dias</a:t>
            </a:r>
            <a:r>
              <a:rPr lang="pt-BR" sz="2800" dirty="0">
                <a:solidFill>
                  <a:schemeClr val="tx2">
                    <a:lumMod val="75000"/>
                  </a:schemeClr>
                </a:solidFill>
                <a:effectLst/>
                <a:latin typeface="Calibri Light" panose="020F0302020204030204" pitchFamily="34" charset="0"/>
                <a:ea typeface="Times New Roman" panose="02020603050405020304" pitchFamily="18" charset="0"/>
              </a:rPr>
              <a:t>  </a:t>
            </a:r>
          </a:p>
          <a:p>
            <a:pPr indent="-1270"/>
            <a:r>
              <a:rPr lang="pt-BR" sz="2800" dirty="0">
                <a:solidFill>
                  <a:schemeClr val="tx2">
                    <a:lumMod val="75000"/>
                  </a:schemeClr>
                </a:solidFill>
                <a:effectLst/>
                <a:latin typeface="Calibri Light" panose="020F0302020204030204" pitchFamily="34" charset="0"/>
                <a:ea typeface="Times New Roman" panose="02020603050405020304" pitchFamily="18" charset="0"/>
              </a:rPr>
              <a:t>22/06 – Prof. Alexandre de Andrade </a:t>
            </a:r>
          </a:p>
          <a:p>
            <a:pPr indent="-1270"/>
            <a:r>
              <a:rPr lang="pt-BR" sz="2800" dirty="0">
                <a:solidFill>
                  <a:schemeClr val="tx2">
                    <a:lumMod val="75000"/>
                  </a:schemeClr>
                </a:solidFill>
                <a:effectLst/>
                <a:latin typeface="Calibri Light" panose="020F0302020204030204" pitchFamily="34" charset="0"/>
                <a:ea typeface="Times New Roman" panose="02020603050405020304" pitchFamily="18" charset="0"/>
              </a:rPr>
              <a:t>24/06 – Prof.ª Marta Sampaio de Freitas</a:t>
            </a:r>
            <a:endParaRPr lang="pt-BR" sz="2800" dirty="0">
              <a:solidFill>
                <a:schemeClr val="tx2">
                  <a:lumMod val="75000"/>
                </a:schemeClr>
              </a:solidFill>
              <a:latin typeface="Calibri Light" panose="020F0302020204030204" pitchFamily="34" charset="0"/>
            </a:endParaRPr>
          </a:p>
          <a:p>
            <a:r>
              <a:rPr lang="pt-BR" sz="2800" dirty="0">
                <a:solidFill>
                  <a:schemeClr val="tx2">
                    <a:lumMod val="75000"/>
                  </a:schemeClr>
                </a:solidFill>
                <a:effectLst/>
                <a:latin typeface="Calibri Light" panose="020F0302020204030204" pitchFamily="34" charset="0"/>
                <a:ea typeface="Times New Roman" panose="02020603050405020304" pitchFamily="18" charset="0"/>
              </a:rPr>
              <a:t>29/06 – Prof.ª Marta Sampaio de Freitas</a:t>
            </a:r>
            <a:endParaRPr lang="pt-BR" sz="2800" dirty="0">
              <a:solidFill>
                <a:schemeClr val="tx2">
                  <a:lumMod val="75000"/>
                </a:schemeClr>
              </a:solidFill>
              <a:latin typeface="Calibri Light" panose="020F0302020204030204" pitchFamily="34" charset="0"/>
            </a:endParaRPr>
          </a:p>
          <a:p>
            <a:endParaRPr lang="pt-BR" sz="2800" dirty="0">
              <a:solidFill>
                <a:schemeClr val="tx2">
                  <a:lumMod val="75000"/>
                </a:schemeClr>
              </a:solidFill>
              <a:latin typeface="Calibri Light" panose="020F0302020204030204" pitchFamily="34" charset="0"/>
            </a:endParaRPr>
          </a:p>
          <a:p>
            <a:r>
              <a:rPr lang="pt-BR" sz="2800" b="1" dirty="0">
                <a:solidFill>
                  <a:schemeClr val="tx2">
                    <a:lumMod val="75000"/>
                  </a:schemeClr>
                </a:solidFill>
                <a:latin typeface="Calibri Light" panose="020F0302020204030204" pitchFamily="34" charset="0"/>
              </a:rPr>
              <a:t>Horário</a:t>
            </a:r>
          </a:p>
          <a:p>
            <a:r>
              <a:rPr lang="pt-BR" sz="2800" dirty="0">
                <a:solidFill>
                  <a:schemeClr val="tx2">
                    <a:lumMod val="75000"/>
                  </a:schemeClr>
                </a:solidFill>
                <a:effectLst/>
                <a:latin typeface="Calibri Light" panose="020F0302020204030204" pitchFamily="34" charset="0"/>
                <a:ea typeface="Times New Roman" panose="02020603050405020304" pitchFamily="18" charset="0"/>
              </a:rPr>
              <a:t>18h00 – Início</a:t>
            </a:r>
          </a:p>
          <a:p>
            <a:r>
              <a:rPr lang="pt-BR" sz="2800" dirty="0">
                <a:solidFill>
                  <a:schemeClr val="tx2">
                    <a:lumMod val="75000"/>
                  </a:schemeClr>
                </a:solidFill>
                <a:latin typeface="Calibri Light" panose="020F0302020204030204" pitchFamily="34" charset="0"/>
                <a:ea typeface="Times New Roman" panose="02020603050405020304" pitchFamily="18" charset="0"/>
              </a:rPr>
              <a:t>18h15 – Esclarecimento de dúvidas</a:t>
            </a:r>
          </a:p>
          <a:p>
            <a:r>
              <a:rPr lang="pt-BR" sz="2800" dirty="0">
                <a:solidFill>
                  <a:schemeClr val="tx2">
                    <a:lumMod val="75000"/>
                  </a:schemeClr>
                </a:solidFill>
                <a:latin typeface="Calibri Light" panose="020F0302020204030204" pitchFamily="34" charset="0"/>
                <a:ea typeface="Times New Roman" panose="02020603050405020304" pitchFamily="18" charset="0"/>
              </a:rPr>
              <a:t>18h30 – Apresentação do Conteúdo</a:t>
            </a:r>
          </a:p>
          <a:p>
            <a:r>
              <a:rPr lang="pt-BR" sz="2800" dirty="0">
                <a:solidFill>
                  <a:schemeClr val="tx2">
                    <a:lumMod val="75000"/>
                  </a:schemeClr>
                </a:solidFill>
                <a:effectLst/>
                <a:latin typeface="Calibri Light" panose="020F0302020204030204" pitchFamily="34" charset="0"/>
                <a:ea typeface="Times New Roman" panose="02020603050405020304" pitchFamily="18" charset="0"/>
              </a:rPr>
              <a:t>21h00 – Encerramento</a:t>
            </a:r>
          </a:p>
          <a:p>
            <a:endParaRPr lang="pt-BR" sz="28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2290517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904ABC1C-A3A1-4443-B3D7-71479736F6C5}"/>
              </a:ext>
            </a:extLst>
          </p:cNvPr>
          <p:cNvSpPr txBox="1"/>
          <p:nvPr/>
        </p:nvSpPr>
        <p:spPr>
          <a:xfrm>
            <a:off x="107504" y="-11480"/>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Informações do PCA</a:t>
            </a:r>
          </a:p>
        </p:txBody>
      </p:sp>
      <p:sp>
        <p:nvSpPr>
          <p:cNvPr id="7" name="CaixaDeTexto 6">
            <a:extLst>
              <a:ext uri="{FF2B5EF4-FFF2-40B4-BE49-F238E27FC236}">
                <a16:creationId xmlns="" xmlns:a16="http://schemas.microsoft.com/office/drawing/2014/main" id="{33EF0563-5F56-4B67-90B7-84477A73F774}"/>
              </a:ext>
            </a:extLst>
          </p:cNvPr>
          <p:cNvSpPr txBox="1"/>
          <p:nvPr/>
        </p:nvSpPr>
        <p:spPr>
          <a:xfrm>
            <a:off x="3347864" y="220955"/>
            <a:ext cx="5515537" cy="464871"/>
          </a:xfrm>
          <a:prstGeom prst="rect">
            <a:avLst/>
          </a:prstGeom>
          <a:noFill/>
          <a:ln>
            <a:noFill/>
          </a:ln>
        </p:spPr>
        <p:txBody>
          <a:bodyPr wrap="square" rtlCol="0">
            <a:spAutoFit/>
          </a:bodyPr>
          <a:lstStyle/>
          <a:p>
            <a:pPr>
              <a:lnSpc>
                <a:spcPct val="150000"/>
              </a:lnSpc>
            </a:pPr>
            <a:r>
              <a:rPr lang="pt-BR" b="1" dirty="0"/>
              <a:t>Estrutura do Catálogo de Bens e Serviços do SIGA</a:t>
            </a:r>
            <a:endParaRPr lang="pt-BR" dirty="0"/>
          </a:p>
        </p:txBody>
      </p:sp>
      <p:sp>
        <p:nvSpPr>
          <p:cNvPr id="8" name="CaixaDeTexto 7">
            <a:extLst>
              <a:ext uri="{FF2B5EF4-FFF2-40B4-BE49-F238E27FC236}">
                <a16:creationId xmlns="" xmlns:a16="http://schemas.microsoft.com/office/drawing/2014/main" id="{2174BF6C-A3FD-40B1-8D23-55130DA9E781}"/>
              </a:ext>
            </a:extLst>
          </p:cNvPr>
          <p:cNvSpPr txBox="1"/>
          <p:nvPr/>
        </p:nvSpPr>
        <p:spPr>
          <a:xfrm>
            <a:off x="5403876" y="1193848"/>
            <a:ext cx="1101455" cy="338554"/>
          </a:xfrm>
          <a:prstGeom prst="rect">
            <a:avLst/>
          </a:prstGeom>
          <a:noFill/>
        </p:spPr>
        <p:txBody>
          <a:bodyPr wrap="none" rtlCol="0">
            <a:spAutoFit/>
          </a:bodyPr>
          <a:lstStyle/>
          <a:p>
            <a:r>
              <a:rPr lang="pt-BR" sz="1600" b="1" dirty="0">
                <a:solidFill>
                  <a:srgbClr val="002060"/>
                </a:solidFill>
              </a:rPr>
              <a:t>57 famílias</a:t>
            </a:r>
          </a:p>
        </p:txBody>
      </p:sp>
      <p:graphicFrame>
        <p:nvGraphicFramePr>
          <p:cNvPr id="9" name="Diagrama 8">
            <a:extLst>
              <a:ext uri="{FF2B5EF4-FFF2-40B4-BE49-F238E27FC236}">
                <a16:creationId xmlns="" xmlns:a16="http://schemas.microsoft.com/office/drawing/2014/main" id="{3FB04468-48C8-4A45-8556-788FB6B711C2}"/>
              </a:ext>
            </a:extLst>
          </p:cNvPr>
          <p:cNvGraphicFramePr/>
          <p:nvPr>
            <p:extLst>
              <p:ext uri="{D42A27DB-BD31-4B8C-83A1-F6EECF244321}">
                <p14:modId xmlns:p14="http://schemas.microsoft.com/office/powerpoint/2010/main" val="3490550127"/>
              </p:ext>
            </p:extLst>
          </p:nvPr>
        </p:nvGraphicFramePr>
        <p:xfrm>
          <a:off x="-612576" y="764704"/>
          <a:ext cx="6197600" cy="4654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CaixaDeTexto 9">
            <a:extLst>
              <a:ext uri="{FF2B5EF4-FFF2-40B4-BE49-F238E27FC236}">
                <a16:creationId xmlns="" xmlns:a16="http://schemas.microsoft.com/office/drawing/2014/main" id="{99080006-55B8-47F2-BB27-CFCCDEC85012}"/>
              </a:ext>
            </a:extLst>
          </p:cNvPr>
          <p:cNvSpPr txBox="1"/>
          <p:nvPr/>
        </p:nvSpPr>
        <p:spPr>
          <a:xfrm>
            <a:off x="5433962" y="2062839"/>
            <a:ext cx="1128835" cy="338554"/>
          </a:xfrm>
          <a:prstGeom prst="rect">
            <a:avLst/>
          </a:prstGeom>
          <a:noFill/>
        </p:spPr>
        <p:txBody>
          <a:bodyPr wrap="none" rtlCol="0">
            <a:spAutoFit/>
          </a:bodyPr>
          <a:lstStyle/>
          <a:p>
            <a:r>
              <a:rPr lang="pt-BR" sz="1600" b="1" dirty="0">
                <a:solidFill>
                  <a:srgbClr val="002060"/>
                </a:solidFill>
              </a:rPr>
              <a:t>934 classes</a:t>
            </a:r>
          </a:p>
        </p:txBody>
      </p:sp>
      <p:sp>
        <p:nvSpPr>
          <p:cNvPr id="11" name="CaixaDeTexto 10">
            <a:extLst>
              <a:ext uri="{FF2B5EF4-FFF2-40B4-BE49-F238E27FC236}">
                <a16:creationId xmlns="" xmlns:a16="http://schemas.microsoft.com/office/drawing/2014/main" id="{C4B7A5DE-CDCB-41E6-8DF7-8FEA44E93A4A}"/>
              </a:ext>
            </a:extLst>
          </p:cNvPr>
          <p:cNvSpPr txBox="1"/>
          <p:nvPr/>
        </p:nvSpPr>
        <p:spPr>
          <a:xfrm>
            <a:off x="5433962" y="2967067"/>
            <a:ext cx="1389739" cy="338554"/>
          </a:xfrm>
          <a:prstGeom prst="rect">
            <a:avLst/>
          </a:prstGeom>
          <a:noFill/>
        </p:spPr>
        <p:txBody>
          <a:bodyPr wrap="none" rtlCol="0">
            <a:spAutoFit/>
          </a:bodyPr>
          <a:lstStyle/>
          <a:p>
            <a:r>
              <a:rPr lang="pt-BR" sz="1600" b="1" dirty="0">
                <a:solidFill>
                  <a:schemeClr val="accent1">
                    <a:lumMod val="20000"/>
                    <a:lumOff val="80000"/>
                  </a:schemeClr>
                </a:solidFill>
              </a:rPr>
              <a:t>12.224 artigos</a:t>
            </a:r>
          </a:p>
        </p:txBody>
      </p:sp>
      <p:sp>
        <p:nvSpPr>
          <p:cNvPr id="12" name="CaixaDeTexto 11">
            <a:extLst>
              <a:ext uri="{FF2B5EF4-FFF2-40B4-BE49-F238E27FC236}">
                <a16:creationId xmlns="" xmlns:a16="http://schemas.microsoft.com/office/drawing/2014/main" id="{607334BC-55DE-4D46-BDF3-97FD14DC9428}"/>
              </a:ext>
            </a:extLst>
          </p:cNvPr>
          <p:cNvSpPr txBox="1"/>
          <p:nvPr/>
        </p:nvSpPr>
        <p:spPr>
          <a:xfrm>
            <a:off x="5429080" y="4343062"/>
            <a:ext cx="1219308" cy="338554"/>
          </a:xfrm>
          <a:prstGeom prst="rect">
            <a:avLst/>
          </a:prstGeom>
          <a:noFill/>
        </p:spPr>
        <p:txBody>
          <a:bodyPr wrap="none" rtlCol="0">
            <a:spAutoFit/>
          </a:bodyPr>
          <a:lstStyle/>
          <a:p>
            <a:r>
              <a:rPr lang="pt-BR" sz="1600" b="1" dirty="0">
                <a:solidFill>
                  <a:schemeClr val="accent1">
                    <a:lumMod val="20000"/>
                    <a:lumOff val="80000"/>
                  </a:schemeClr>
                </a:solidFill>
              </a:rPr>
              <a:t>92.979 itens</a:t>
            </a:r>
          </a:p>
        </p:txBody>
      </p:sp>
      <p:cxnSp>
        <p:nvCxnSpPr>
          <p:cNvPr id="13" name="Conector de Seta Reta 12">
            <a:extLst>
              <a:ext uri="{FF2B5EF4-FFF2-40B4-BE49-F238E27FC236}">
                <a16:creationId xmlns="" xmlns:a16="http://schemas.microsoft.com/office/drawing/2014/main" id="{8EA01BDA-F0FD-498A-87B9-6BBB7DE7FA24}"/>
              </a:ext>
            </a:extLst>
          </p:cNvPr>
          <p:cNvCxnSpPr/>
          <p:nvPr/>
        </p:nvCxnSpPr>
        <p:spPr>
          <a:xfrm>
            <a:off x="2985042" y="1378514"/>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 xmlns:a16="http://schemas.microsoft.com/office/drawing/2014/main" id="{63FA0213-D1C7-4C78-8E71-C9B79E56D466}"/>
              </a:ext>
            </a:extLst>
          </p:cNvPr>
          <p:cNvCxnSpPr/>
          <p:nvPr/>
        </p:nvCxnSpPr>
        <p:spPr>
          <a:xfrm>
            <a:off x="2985042" y="2258522"/>
            <a:ext cx="23355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 xmlns:a16="http://schemas.microsoft.com/office/drawing/2014/main" id="{5B2D848C-2F1D-472B-9A03-7AC5F24F227B}"/>
              </a:ext>
            </a:extLst>
          </p:cNvPr>
          <p:cNvCxnSpPr/>
          <p:nvPr/>
        </p:nvCxnSpPr>
        <p:spPr>
          <a:xfrm>
            <a:off x="2985042" y="3138530"/>
            <a:ext cx="2335576" cy="0"/>
          </a:xfrm>
          <a:prstGeom prst="straightConnector1">
            <a:avLst/>
          </a:prstGeom>
          <a:ln>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 xmlns:a16="http://schemas.microsoft.com/office/drawing/2014/main" id="{9C0F1319-7C00-4442-9E93-334E1C71DAEC}"/>
              </a:ext>
            </a:extLst>
          </p:cNvPr>
          <p:cNvCxnSpPr/>
          <p:nvPr/>
        </p:nvCxnSpPr>
        <p:spPr>
          <a:xfrm>
            <a:off x="2985042" y="4527728"/>
            <a:ext cx="2335576" cy="0"/>
          </a:xfrm>
          <a:prstGeom prst="straightConnector1">
            <a:avLst/>
          </a:prstGeom>
          <a:ln>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have Direita 16">
            <a:extLst>
              <a:ext uri="{FF2B5EF4-FFF2-40B4-BE49-F238E27FC236}">
                <a16:creationId xmlns="" xmlns:a16="http://schemas.microsoft.com/office/drawing/2014/main" id="{72CF5891-FD6D-403B-B7E7-E083503D0F42}"/>
              </a:ext>
            </a:extLst>
          </p:cNvPr>
          <p:cNvSpPr/>
          <p:nvPr/>
        </p:nvSpPr>
        <p:spPr>
          <a:xfrm>
            <a:off x="6524817" y="1331951"/>
            <a:ext cx="634236" cy="921857"/>
          </a:xfrm>
          <a:prstGeom prst="rightBrace">
            <a:avLst>
              <a:gd name="adj1" fmla="val 8333"/>
              <a:gd name="adj2" fmla="val 51382"/>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8" name="CaixaDeTexto 17">
            <a:extLst>
              <a:ext uri="{FF2B5EF4-FFF2-40B4-BE49-F238E27FC236}">
                <a16:creationId xmlns="" xmlns:a16="http://schemas.microsoft.com/office/drawing/2014/main" id="{E7B72BE0-74CA-4BE4-80E3-585299CE6758}"/>
              </a:ext>
            </a:extLst>
          </p:cNvPr>
          <p:cNvSpPr txBox="1"/>
          <p:nvPr/>
        </p:nvSpPr>
        <p:spPr>
          <a:xfrm>
            <a:off x="7242778" y="1608213"/>
            <a:ext cx="569387" cy="369332"/>
          </a:xfrm>
          <a:prstGeom prst="rect">
            <a:avLst/>
          </a:prstGeom>
          <a:noFill/>
        </p:spPr>
        <p:txBody>
          <a:bodyPr wrap="none" rtlCol="0">
            <a:spAutoFit/>
          </a:bodyPr>
          <a:lstStyle/>
          <a:p>
            <a:r>
              <a:rPr lang="pt-BR" b="1" dirty="0">
                <a:solidFill>
                  <a:srgbClr val="00B050"/>
                </a:solidFill>
              </a:rPr>
              <a:t>PCA</a:t>
            </a:r>
          </a:p>
        </p:txBody>
      </p:sp>
      <p:sp>
        <p:nvSpPr>
          <p:cNvPr id="19" name="Chave Direita 18">
            <a:extLst>
              <a:ext uri="{FF2B5EF4-FFF2-40B4-BE49-F238E27FC236}">
                <a16:creationId xmlns="" xmlns:a16="http://schemas.microsoft.com/office/drawing/2014/main" id="{4C5A24B6-0F5B-4650-90DB-D22B697FBDCD}"/>
              </a:ext>
            </a:extLst>
          </p:cNvPr>
          <p:cNvSpPr/>
          <p:nvPr/>
        </p:nvSpPr>
        <p:spPr>
          <a:xfrm>
            <a:off x="7718717" y="1338854"/>
            <a:ext cx="741715" cy="3242274"/>
          </a:xfrm>
          <a:prstGeom prst="rightBrace">
            <a:avLst>
              <a:gd name="adj1" fmla="val 8333"/>
              <a:gd name="adj2" fmla="val 51382"/>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CaixaDeTexto 19">
            <a:extLst>
              <a:ext uri="{FF2B5EF4-FFF2-40B4-BE49-F238E27FC236}">
                <a16:creationId xmlns="" xmlns:a16="http://schemas.microsoft.com/office/drawing/2014/main" id="{963CBA20-D6D1-4321-9C16-F57C0F231424}"/>
              </a:ext>
            </a:extLst>
          </p:cNvPr>
          <p:cNvSpPr txBox="1"/>
          <p:nvPr/>
        </p:nvSpPr>
        <p:spPr>
          <a:xfrm>
            <a:off x="8581500" y="2816348"/>
            <a:ext cx="551048" cy="369332"/>
          </a:xfrm>
          <a:prstGeom prst="rect">
            <a:avLst/>
          </a:prstGeom>
          <a:noFill/>
        </p:spPr>
        <p:txBody>
          <a:bodyPr wrap="none" rtlCol="0">
            <a:spAutoFit/>
          </a:bodyPr>
          <a:lstStyle/>
          <a:p>
            <a:r>
              <a:rPr lang="pt-BR" b="1" dirty="0">
                <a:solidFill>
                  <a:srgbClr val="FF0000"/>
                </a:solidFill>
              </a:rPr>
              <a:t>PAC</a:t>
            </a:r>
          </a:p>
        </p:txBody>
      </p:sp>
    </p:spTree>
    <p:extLst>
      <p:ext uri="{BB962C8B-B14F-4D97-AF65-F5344CB8AC3E}">
        <p14:creationId xmlns:p14="http://schemas.microsoft.com/office/powerpoint/2010/main" val="8735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7" grpId="0" animBg="1"/>
      <p:bldP spid="18" grpId="0"/>
      <p:bldP spid="19"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4B424EA8-0C4C-4B81-8900-7AD8DDCCEC4B}"/>
              </a:ext>
            </a:extLst>
          </p:cNvPr>
          <p:cNvSpPr txBox="1"/>
          <p:nvPr/>
        </p:nvSpPr>
        <p:spPr>
          <a:xfrm>
            <a:off x="179512" y="0"/>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Informações do PCA</a:t>
            </a:r>
          </a:p>
        </p:txBody>
      </p:sp>
      <p:sp>
        <p:nvSpPr>
          <p:cNvPr id="7" name="CaixaDeTexto 6">
            <a:extLst>
              <a:ext uri="{FF2B5EF4-FFF2-40B4-BE49-F238E27FC236}">
                <a16:creationId xmlns="" xmlns:a16="http://schemas.microsoft.com/office/drawing/2014/main" id="{F45B9176-D011-4521-A5B3-CFFF759EDF94}"/>
              </a:ext>
            </a:extLst>
          </p:cNvPr>
          <p:cNvSpPr txBox="1"/>
          <p:nvPr/>
        </p:nvSpPr>
        <p:spPr>
          <a:xfrm>
            <a:off x="148909" y="461844"/>
            <a:ext cx="8815579" cy="4619854"/>
          </a:xfrm>
          <a:prstGeom prst="rect">
            <a:avLst/>
          </a:prstGeom>
          <a:noFill/>
          <a:ln>
            <a:noFill/>
          </a:ln>
        </p:spPr>
        <p:txBody>
          <a:bodyPr wrap="square" rtlCol="0">
            <a:spAutoFit/>
          </a:bodyPr>
          <a:lstStyle/>
          <a:p>
            <a:pPr>
              <a:lnSpc>
                <a:spcPct val="150000"/>
              </a:lnSpc>
            </a:pPr>
            <a:r>
              <a:rPr lang="pt-BR" b="1" dirty="0"/>
              <a:t>Minuta de Resolução</a:t>
            </a:r>
          </a:p>
          <a:p>
            <a:pPr marL="285750" indent="-285750">
              <a:lnSpc>
                <a:spcPct val="150000"/>
              </a:lnSpc>
              <a:buFont typeface="Wingdings" panose="05000000000000000000" pitchFamily="2" charset="2"/>
              <a:buChar char="Ø"/>
            </a:pPr>
            <a:endParaRPr lang="pt-BR" dirty="0"/>
          </a:p>
          <a:p>
            <a:pPr algn="just">
              <a:lnSpc>
                <a:spcPct val="150000"/>
              </a:lnSpc>
            </a:pPr>
            <a:r>
              <a:rPr lang="pt-BR" b="1" dirty="0"/>
              <a:t>Art. 5º </a:t>
            </a:r>
            <a:r>
              <a:rPr lang="pt-BR" dirty="0"/>
              <a:t>- O lançamento das despesas no PCA será detalhado considerando a </a:t>
            </a:r>
            <a:r>
              <a:rPr lang="pt-BR" dirty="0">
                <a:highlight>
                  <a:srgbClr val="00FF00"/>
                </a:highlight>
              </a:rPr>
              <a:t>Classe</a:t>
            </a:r>
            <a:r>
              <a:rPr lang="pt-BR" dirty="0"/>
              <a:t> dos objetos a serem contratados conforme a classificação do Catálogo de Materiais e Serviços do Sistema Integrado de Gestão de Aquisições - SIGA.</a:t>
            </a:r>
          </a:p>
          <a:p>
            <a:pPr algn="just">
              <a:lnSpc>
                <a:spcPct val="150000"/>
              </a:lnSpc>
            </a:pPr>
            <a:r>
              <a:rPr lang="pt-BR" dirty="0"/>
              <a:t> </a:t>
            </a:r>
          </a:p>
          <a:p>
            <a:pPr algn="just">
              <a:lnSpc>
                <a:spcPct val="150000"/>
              </a:lnSpc>
            </a:pPr>
            <a:r>
              <a:rPr lang="pt-BR" b="1" dirty="0"/>
              <a:t>Parágrafo Único </a:t>
            </a:r>
            <a:r>
              <a:rPr lang="pt-BR" dirty="0"/>
              <a:t>– Fica facultado à unidade compradora, previamente à elaboração do PCA, organizar uma relação detalhando as contratações previstas em nível de </a:t>
            </a:r>
            <a:r>
              <a:rPr lang="pt-BR" dirty="0">
                <a:highlight>
                  <a:srgbClr val="FF0000"/>
                </a:highlight>
              </a:rPr>
              <a:t>Item</a:t>
            </a:r>
            <a:r>
              <a:rPr lang="pt-BR" dirty="0"/>
              <a:t> de material ou de serviço, de modo que o somatório dos valores dos Itens por Classe permitirá o adequado dimensionamento de suas despesas, evitando que constem no PCA despesas cujos valores estejam incompatíveis com os limites das dotações orçamentárias.</a:t>
            </a:r>
          </a:p>
        </p:txBody>
      </p:sp>
    </p:spTree>
    <p:extLst>
      <p:ext uri="{BB962C8B-B14F-4D97-AF65-F5344CB8AC3E}">
        <p14:creationId xmlns:p14="http://schemas.microsoft.com/office/powerpoint/2010/main" val="314273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A624765A-B96C-481D-AD63-0D50A1ACBD13}"/>
              </a:ext>
            </a:extLst>
          </p:cNvPr>
          <p:cNvSpPr txBox="1"/>
          <p:nvPr/>
        </p:nvSpPr>
        <p:spPr>
          <a:xfrm>
            <a:off x="179512" y="-16639"/>
            <a:ext cx="7550857" cy="464871"/>
          </a:xfrm>
          <a:prstGeom prst="rect">
            <a:avLst/>
          </a:prstGeom>
          <a:noFill/>
          <a:ln>
            <a:noFill/>
          </a:ln>
        </p:spPr>
        <p:txBody>
          <a:bodyPr wrap="square" rtlCol="0">
            <a:spAutoFit/>
          </a:bodyPr>
          <a:lstStyle/>
          <a:p>
            <a:pPr>
              <a:lnSpc>
                <a:spcPct val="150000"/>
              </a:lnSpc>
            </a:pPr>
            <a:r>
              <a:rPr lang="pt-BR" b="1" dirty="0">
                <a:solidFill>
                  <a:srgbClr val="006C31"/>
                </a:solidFill>
              </a:rPr>
              <a:t>Informações do PCA</a:t>
            </a:r>
          </a:p>
        </p:txBody>
      </p:sp>
      <p:sp>
        <p:nvSpPr>
          <p:cNvPr id="7" name="CaixaDeTexto 6">
            <a:extLst>
              <a:ext uri="{FF2B5EF4-FFF2-40B4-BE49-F238E27FC236}">
                <a16:creationId xmlns="" xmlns:a16="http://schemas.microsoft.com/office/drawing/2014/main" id="{21604B25-4BBD-4065-A96E-AEDDBB1F568E}"/>
              </a:ext>
            </a:extLst>
          </p:cNvPr>
          <p:cNvSpPr txBox="1"/>
          <p:nvPr/>
        </p:nvSpPr>
        <p:spPr>
          <a:xfrm>
            <a:off x="183157" y="350757"/>
            <a:ext cx="8781331" cy="5471947"/>
          </a:xfrm>
          <a:prstGeom prst="rect">
            <a:avLst/>
          </a:prstGeom>
          <a:noFill/>
          <a:ln>
            <a:noFill/>
          </a:ln>
        </p:spPr>
        <p:txBody>
          <a:bodyPr wrap="square" rtlCol="0">
            <a:spAutoFit/>
          </a:bodyPr>
          <a:lstStyle/>
          <a:p>
            <a:pPr>
              <a:lnSpc>
                <a:spcPct val="150000"/>
              </a:lnSpc>
            </a:pPr>
            <a:r>
              <a:rPr lang="pt-BR" sz="1400" b="1" dirty="0"/>
              <a:t>Estimativa da Demanda</a:t>
            </a:r>
          </a:p>
          <a:p>
            <a:pPr>
              <a:lnSpc>
                <a:spcPct val="150000"/>
              </a:lnSpc>
            </a:pPr>
            <a:endParaRPr lang="pt-BR" sz="1050" dirty="0"/>
          </a:p>
          <a:p>
            <a:pPr marL="285750" indent="-285750">
              <a:lnSpc>
                <a:spcPct val="150000"/>
              </a:lnSpc>
              <a:buFont typeface="Wingdings" panose="05000000000000000000" pitchFamily="2" charset="2"/>
              <a:buChar char="Ø"/>
            </a:pPr>
            <a:r>
              <a:rPr lang="pt-BR" sz="1400" dirty="0"/>
              <a:t>Custeio (manter as estruturas atuais)</a:t>
            </a:r>
          </a:p>
          <a:p>
            <a:pPr marL="742950" lvl="1" indent="-285750">
              <a:lnSpc>
                <a:spcPct val="150000"/>
              </a:lnSpc>
              <a:buFont typeface="Arial" panose="020B0604020202020204" pitchFamily="34" charset="0"/>
              <a:buChar char="•"/>
            </a:pPr>
            <a:r>
              <a:rPr lang="pt-BR" sz="1400" dirty="0"/>
              <a:t>Suprimentos (materiais de consumo)</a:t>
            </a:r>
          </a:p>
          <a:p>
            <a:pPr marL="742950" lvl="1" indent="-285750">
              <a:lnSpc>
                <a:spcPct val="150000"/>
              </a:lnSpc>
              <a:buFont typeface="Arial" panose="020B0604020202020204" pitchFamily="34" charset="0"/>
              <a:buChar char="•"/>
            </a:pPr>
            <a:r>
              <a:rPr lang="pt-BR" sz="1400" dirty="0"/>
              <a:t>Serviços de manutenção</a:t>
            </a:r>
          </a:p>
          <a:p>
            <a:pPr marL="742950" lvl="1" indent="-285750">
              <a:lnSpc>
                <a:spcPct val="150000"/>
              </a:lnSpc>
              <a:buFont typeface="Arial" panose="020B0604020202020204" pitchFamily="34" charset="0"/>
              <a:buChar char="•"/>
            </a:pPr>
            <a:r>
              <a:rPr lang="pt-BR" sz="1400" dirty="0"/>
              <a:t>Outros serviços</a:t>
            </a:r>
          </a:p>
          <a:p>
            <a:pPr algn="just">
              <a:lnSpc>
                <a:spcPct val="150000"/>
              </a:lnSpc>
            </a:pPr>
            <a:r>
              <a:rPr lang="pt-BR" sz="1400" dirty="0"/>
              <a:t>Analisar a série histórica das despesas, verificar os itens em estoque e os </a:t>
            </a:r>
            <a:r>
              <a:rPr lang="pt-BR" sz="1400" b="1" dirty="0"/>
              <a:t>contratos atualmente vigentes</a:t>
            </a:r>
            <a:r>
              <a:rPr lang="pt-BR" sz="1400" dirty="0"/>
              <a:t>, consultar as Compras Centralizadas (SRP) da SEPLAG/SUBLOG, realizar o levantamento das necessidades de manutenção preventiva periódica e corretiva</a:t>
            </a:r>
          </a:p>
          <a:p>
            <a:pPr lvl="1" algn="just">
              <a:lnSpc>
                <a:spcPct val="150000"/>
              </a:lnSpc>
            </a:pPr>
            <a:endParaRPr lang="pt-BR" sz="1400" dirty="0"/>
          </a:p>
          <a:p>
            <a:pPr marL="285750" indent="-285750" algn="just">
              <a:lnSpc>
                <a:spcPct val="150000"/>
              </a:lnSpc>
              <a:buFont typeface="Wingdings" panose="05000000000000000000" pitchFamily="2" charset="2"/>
              <a:buChar char="Ø"/>
            </a:pPr>
            <a:r>
              <a:rPr lang="pt-BR" sz="1400" dirty="0"/>
              <a:t>Capital (investimentos)</a:t>
            </a:r>
          </a:p>
          <a:p>
            <a:pPr marL="742950" lvl="1" indent="-285750" algn="just">
              <a:lnSpc>
                <a:spcPct val="150000"/>
              </a:lnSpc>
              <a:buFont typeface="Arial" panose="020B0604020202020204" pitchFamily="34" charset="0"/>
              <a:buChar char="•"/>
            </a:pPr>
            <a:r>
              <a:rPr lang="pt-BR" sz="1400" dirty="0"/>
              <a:t>Obras e serviços de engenharia</a:t>
            </a:r>
          </a:p>
          <a:p>
            <a:pPr marL="742950" lvl="1" indent="-285750" algn="just">
              <a:lnSpc>
                <a:spcPct val="150000"/>
              </a:lnSpc>
              <a:buFont typeface="Arial" panose="020B0604020202020204" pitchFamily="34" charset="0"/>
              <a:buChar char="•"/>
            </a:pPr>
            <a:r>
              <a:rPr lang="pt-BR" sz="1400" dirty="0"/>
              <a:t>Bens móveis (mobiliário, equipamentos)</a:t>
            </a:r>
          </a:p>
          <a:p>
            <a:pPr algn="just">
              <a:lnSpc>
                <a:spcPct val="150000"/>
              </a:lnSpc>
            </a:pPr>
            <a:r>
              <a:rPr lang="pt-BR" sz="1400" dirty="0"/>
              <a:t>Analisar os projetos em andamento, compromissos assumidos, convênios e operações de crédito. Verificar o PPA,</a:t>
            </a:r>
          </a:p>
          <a:p>
            <a:pPr algn="just">
              <a:lnSpc>
                <a:spcPct val="150000"/>
              </a:lnSpc>
            </a:pPr>
            <a:r>
              <a:rPr lang="pt-BR" sz="1400" dirty="0"/>
              <a:t>o Plano de Investimentos e demais planos estratégicos</a:t>
            </a:r>
          </a:p>
          <a:p>
            <a:pPr>
              <a:lnSpc>
                <a:spcPct val="150000"/>
              </a:lnSpc>
            </a:pPr>
            <a:endParaRPr lang="pt-BR" sz="1400" dirty="0"/>
          </a:p>
          <a:p>
            <a:pPr marL="285750" indent="-285750">
              <a:lnSpc>
                <a:spcPct val="150000"/>
              </a:lnSpc>
              <a:buFont typeface="Wingdings" panose="05000000000000000000" pitchFamily="2" charset="2"/>
              <a:buChar char="Ø"/>
            </a:pPr>
            <a:endParaRPr lang="pt-BR" sz="1400" dirty="0"/>
          </a:p>
        </p:txBody>
      </p:sp>
      <p:sp>
        <p:nvSpPr>
          <p:cNvPr id="8" name="CaixaDeTexto 7">
            <a:extLst>
              <a:ext uri="{FF2B5EF4-FFF2-40B4-BE49-F238E27FC236}">
                <a16:creationId xmlns="" xmlns:a16="http://schemas.microsoft.com/office/drawing/2014/main" id="{FE7EA675-B4FA-4679-8E93-249C76A064F7}"/>
              </a:ext>
            </a:extLst>
          </p:cNvPr>
          <p:cNvSpPr txBox="1"/>
          <p:nvPr/>
        </p:nvSpPr>
        <p:spPr>
          <a:xfrm>
            <a:off x="6212985" y="584017"/>
            <a:ext cx="2267617" cy="1200329"/>
          </a:xfrm>
          <a:prstGeom prst="rect">
            <a:avLst/>
          </a:prstGeom>
          <a:noFill/>
        </p:spPr>
        <p:txBody>
          <a:bodyPr wrap="square" rtlCol="0">
            <a:spAutoFit/>
          </a:bodyPr>
          <a:lstStyle/>
          <a:p>
            <a:pPr algn="ctr"/>
            <a:r>
              <a:rPr lang="pt-BR" b="1" dirty="0">
                <a:solidFill>
                  <a:schemeClr val="tx2"/>
                </a:solidFill>
              </a:rPr>
              <a:t>manter controle constante dos vencimentos dos contratos vigentes</a:t>
            </a:r>
            <a:endParaRPr lang="pt-BR" dirty="0">
              <a:solidFill>
                <a:schemeClr val="tx2"/>
              </a:solidFill>
            </a:endParaRPr>
          </a:p>
        </p:txBody>
      </p:sp>
      <p:sp>
        <p:nvSpPr>
          <p:cNvPr id="9" name="Balão de Fala: Oval 8">
            <a:extLst>
              <a:ext uri="{FF2B5EF4-FFF2-40B4-BE49-F238E27FC236}">
                <a16:creationId xmlns="" xmlns:a16="http://schemas.microsoft.com/office/drawing/2014/main" id="{977234AF-A967-4AE4-AB54-12891C8083EB}"/>
              </a:ext>
            </a:extLst>
          </p:cNvPr>
          <p:cNvSpPr/>
          <p:nvPr/>
        </p:nvSpPr>
        <p:spPr>
          <a:xfrm>
            <a:off x="5796136" y="377695"/>
            <a:ext cx="3062689" cy="1612974"/>
          </a:xfrm>
          <a:prstGeom prst="wedgeEllipseCallou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6702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A9C63647-D67C-4942-AB03-CAD11C38DD7F}"/>
              </a:ext>
            </a:extLst>
          </p:cNvPr>
          <p:cNvSpPr txBox="1"/>
          <p:nvPr/>
        </p:nvSpPr>
        <p:spPr>
          <a:xfrm>
            <a:off x="159636" y="32820"/>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Principais Diferenças entre o PAC e o PCA</a:t>
            </a:r>
          </a:p>
        </p:txBody>
      </p:sp>
      <p:graphicFrame>
        <p:nvGraphicFramePr>
          <p:cNvPr id="7" name="Tabela 6">
            <a:extLst>
              <a:ext uri="{FF2B5EF4-FFF2-40B4-BE49-F238E27FC236}">
                <a16:creationId xmlns="" xmlns:a16="http://schemas.microsoft.com/office/drawing/2014/main" id="{1EEC28F7-D351-4CCC-B315-4C9D71D5F6A6}"/>
              </a:ext>
            </a:extLst>
          </p:cNvPr>
          <p:cNvGraphicFramePr>
            <a:graphicFrameLocks noGrp="1"/>
          </p:cNvGraphicFramePr>
          <p:nvPr>
            <p:extLst>
              <p:ext uri="{D42A27DB-BD31-4B8C-83A1-F6EECF244321}">
                <p14:modId xmlns:p14="http://schemas.microsoft.com/office/powerpoint/2010/main" val="2201664869"/>
              </p:ext>
            </p:extLst>
          </p:nvPr>
        </p:nvGraphicFramePr>
        <p:xfrm>
          <a:off x="532166" y="864430"/>
          <a:ext cx="8079667" cy="4252512"/>
        </p:xfrm>
        <a:graphic>
          <a:graphicData uri="http://schemas.openxmlformats.org/drawingml/2006/table">
            <a:tbl>
              <a:tblPr>
                <a:tableStyleId>{793D81CF-94F2-401A-BA57-92F5A7B2D0C5}</a:tableStyleId>
              </a:tblPr>
              <a:tblGrid>
                <a:gridCol w="4494649">
                  <a:extLst>
                    <a:ext uri="{9D8B030D-6E8A-4147-A177-3AD203B41FA5}">
                      <a16:colId xmlns="" xmlns:a16="http://schemas.microsoft.com/office/drawing/2014/main" val="3775924438"/>
                    </a:ext>
                  </a:extLst>
                </a:gridCol>
                <a:gridCol w="1792509">
                  <a:extLst>
                    <a:ext uri="{9D8B030D-6E8A-4147-A177-3AD203B41FA5}">
                      <a16:colId xmlns="" xmlns:a16="http://schemas.microsoft.com/office/drawing/2014/main" val="538499590"/>
                    </a:ext>
                  </a:extLst>
                </a:gridCol>
                <a:gridCol w="1792509">
                  <a:extLst>
                    <a:ext uri="{9D8B030D-6E8A-4147-A177-3AD203B41FA5}">
                      <a16:colId xmlns="" xmlns:a16="http://schemas.microsoft.com/office/drawing/2014/main" val="1567736583"/>
                    </a:ext>
                  </a:extLst>
                </a:gridCol>
              </a:tblGrid>
              <a:tr h="386592">
                <a:tc>
                  <a:txBody>
                    <a:bodyPr/>
                    <a:lstStyle/>
                    <a:p>
                      <a:pPr algn="l" fontAlgn="b"/>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pt-BR" sz="2000" b="1" u="none" strike="noStrike" dirty="0">
                          <a:effectLst/>
                        </a:rPr>
                        <a:t>PAC</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pt-BR" sz="2000" b="1" u="none" strike="noStrike" dirty="0">
                          <a:effectLst/>
                        </a:rPr>
                        <a:t>PCA</a:t>
                      </a:r>
                      <a:endParaRPr lang="pt-BR"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228680054"/>
                  </a:ext>
                </a:extLst>
              </a:tr>
              <a:tr h="386592">
                <a:tc>
                  <a:txBody>
                    <a:bodyPr/>
                    <a:lstStyle/>
                    <a:p>
                      <a:pPr algn="l" fontAlgn="b"/>
                      <a:r>
                        <a:rPr lang="pt-BR" sz="2000" u="none" strike="noStrike" dirty="0">
                          <a:effectLst/>
                        </a:rPr>
                        <a:t>     Informação da Despesa</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Arial Black" panose="020B0A0402010202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Arial Black" panose="020B0A04020102020204" pitchFamily="34" charset="0"/>
                      </a:endParaRPr>
                    </a:p>
                  </a:txBody>
                  <a:tcPr marL="9525" marR="9525" marT="9525" marB="0" anchor="ctr"/>
                </a:tc>
                <a:extLst>
                  <a:ext uri="{0D108BD9-81ED-4DB2-BD59-A6C34878D82A}">
                    <a16:rowId xmlns="" xmlns:a16="http://schemas.microsoft.com/office/drawing/2014/main" val="3294102303"/>
                  </a:ext>
                </a:extLst>
              </a:tr>
              <a:tr h="386592">
                <a:tc>
                  <a:txBody>
                    <a:bodyPr/>
                    <a:lstStyle/>
                    <a:p>
                      <a:pPr algn="l" fontAlgn="b"/>
                      <a:r>
                        <a:rPr lang="pt-BR" sz="2000" u="none" strike="noStrike" dirty="0">
                          <a:effectLst/>
                        </a:rPr>
                        <a:t>     Unidade de Fornecimento</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4125375679"/>
                  </a:ext>
                </a:extLst>
              </a:tr>
              <a:tr h="386592">
                <a:tc>
                  <a:txBody>
                    <a:bodyPr/>
                    <a:lstStyle/>
                    <a:p>
                      <a:pPr algn="l" fontAlgn="b"/>
                      <a:r>
                        <a:rPr lang="pt-BR" sz="2000" u="none" strike="noStrike" dirty="0">
                          <a:effectLst/>
                        </a:rPr>
                        <a:t>     Mês da Contratação</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671903319"/>
                  </a:ext>
                </a:extLst>
              </a:tr>
              <a:tr h="386592">
                <a:tc>
                  <a:txBody>
                    <a:bodyPr/>
                    <a:lstStyle/>
                    <a:p>
                      <a:pPr algn="l" fontAlgn="b"/>
                      <a:r>
                        <a:rPr lang="pt-BR" sz="2000" u="none" strike="noStrike" dirty="0">
                          <a:effectLst/>
                        </a:rPr>
                        <a:t>     Quantitativo Estimado</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974482102"/>
                  </a:ext>
                </a:extLst>
              </a:tr>
              <a:tr h="386592">
                <a:tc>
                  <a:txBody>
                    <a:bodyPr/>
                    <a:lstStyle/>
                    <a:p>
                      <a:pPr algn="l" fontAlgn="b"/>
                      <a:r>
                        <a:rPr lang="pt-BR" sz="2000" u="none" strike="noStrike" dirty="0">
                          <a:effectLst/>
                        </a:rPr>
                        <a:t>     Preço Unitário</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898086624"/>
                  </a:ext>
                </a:extLst>
              </a:tr>
              <a:tr h="386592">
                <a:tc>
                  <a:txBody>
                    <a:bodyPr/>
                    <a:lstStyle/>
                    <a:p>
                      <a:pPr algn="l" fontAlgn="b"/>
                      <a:r>
                        <a:rPr lang="pt-BR" sz="2000" u="none" strike="noStrike" dirty="0">
                          <a:effectLst/>
                        </a:rPr>
                        <a:t>     Valor Setorial</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395585000"/>
                  </a:ext>
                </a:extLst>
              </a:tr>
              <a:tr h="386592">
                <a:tc>
                  <a:txBody>
                    <a:bodyPr/>
                    <a:lstStyle/>
                    <a:p>
                      <a:pPr algn="l" fontAlgn="b"/>
                      <a:r>
                        <a:rPr lang="pt-BR" sz="2000" u="none" strike="noStrike" dirty="0">
                          <a:effectLst/>
                        </a:rPr>
                        <a:t>     Fonte de Recursos</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613683264"/>
                  </a:ext>
                </a:extLst>
              </a:tr>
              <a:tr h="386592">
                <a:tc>
                  <a:txBody>
                    <a:bodyPr/>
                    <a:lstStyle/>
                    <a:p>
                      <a:pPr algn="l" fontAlgn="b"/>
                      <a:r>
                        <a:rPr lang="pt-BR" sz="2000" u="none" strike="noStrike" dirty="0">
                          <a:effectLst/>
                        </a:rPr>
                        <a:t>     Subelemento de Despesa</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363421150"/>
                  </a:ext>
                </a:extLst>
              </a:tr>
              <a:tr h="386592">
                <a:tc>
                  <a:txBody>
                    <a:bodyPr/>
                    <a:lstStyle/>
                    <a:p>
                      <a:pPr algn="l" fontAlgn="b"/>
                      <a:r>
                        <a:rPr lang="pt-BR" sz="2000" u="none" strike="noStrike" dirty="0">
                          <a:effectLst/>
                        </a:rPr>
                        <a:t>     Integração com o Orçamento</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492093210"/>
                  </a:ext>
                </a:extLst>
              </a:tr>
              <a:tr h="386592">
                <a:tc>
                  <a:txBody>
                    <a:bodyPr/>
                    <a:lstStyle/>
                    <a:p>
                      <a:pPr algn="l" fontAlgn="b"/>
                      <a:r>
                        <a:rPr lang="pt-BR" sz="2000" u="none" strike="noStrike" dirty="0">
                          <a:effectLst/>
                        </a:rPr>
                        <a:t>     Mês de Elaboração</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Arial Black" panose="020B0A04020102020204" pitchFamily="34" charset="0"/>
                      </a:endParaRPr>
                    </a:p>
                  </a:txBody>
                  <a:tcPr marL="9525" marR="9525" marT="9525" marB="0" anchor="ctr"/>
                </a:tc>
                <a:tc>
                  <a:txBody>
                    <a:bodyPr/>
                    <a:lstStyle/>
                    <a:p>
                      <a:pPr algn="ctr" fontAlgn="b"/>
                      <a:endParaRPr lang="pt-BR" sz="1800" b="0" i="0" u="none" strike="noStrike" dirty="0">
                        <a:solidFill>
                          <a:srgbClr val="000000"/>
                        </a:solidFill>
                        <a:effectLst/>
                        <a:latin typeface="Arial Black" panose="020B0A04020102020204" pitchFamily="34" charset="0"/>
                      </a:endParaRPr>
                    </a:p>
                  </a:txBody>
                  <a:tcPr marL="9525" marR="9525" marT="9525" marB="0" anchor="ctr"/>
                </a:tc>
                <a:extLst>
                  <a:ext uri="{0D108BD9-81ED-4DB2-BD59-A6C34878D82A}">
                    <a16:rowId xmlns="" xmlns:a16="http://schemas.microsoft.com/office/drawing/2014/main" val="2815663262"/>
                  </a:ext>
                </a:extLst>
              </a:tr>
            </a:tbl>
          </a:graphicData>
        </a:graphic>
      </p:graphicFrame>
      <p:sp>
        <p:nvSpPr>
          <p:cNvPr id="8" name="Símbolo de &quot;Não Permitido&quot; 7">
            <a:extLst>
              <a:ext uri="{FF2B5EF4-FFF2-40B4-BE49-F238E27FC236}">
                <a16:creationId xmlns="" xmlns:a16="http://schemas.microsoft.com/office/drawing/2014/main" id="{EFECCB2C-E48E-436F-AA9B-543057B617A7}"/>
              </a:ext>
            </a:extLst>
          </p:cNvPr>
          <p:cNvSpPr/>
          <p:nvPr/>
        </p:nvSpPr>
        <p:spPr>
          <a:xfrm>
            <a:off x="7515196" y="1655164"/>
            <a:ext cx="349880" cy="3347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Círculo: Vazio 8">
            <a:extLst>
              <a:ext uri="{FF2B5EF4-FFF2-40B4-BE49-F238E27FC236}">
                <a16:creationId xmlns="" xmlns:a16="http://schemas.microsoft.com/office/drawing/2014/main" id="{908CACCB-DD1F-4E16-A321-0F0A693054EA}"/>
              </a:ext>
            </a:extLst>
          </p:cNvPr>
          <p:cNvSpPr/>
          <p:nvPr/>
        </p:nvSpPr>
        <p:spPr>
          <a:xfrm>
            <a:off x="5728578" y="1655164"/>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Símbolo de &quot;Não Permitido&quot; 9">
            <a:extLst>
              <a:ext uri="{FF2B5EF4-FFF2-40B4-BE49-F238E27FC236}">
                <a16:creationId xmlns="" xmlns:a16="http://schemas.microsoft.com/office/drawing/2014/main" id="{18B3A1EC-4577-4671-BD97-2CCAFA3316E8}"/>
              </a:ext>
            </a:extLst>
          </p:cNvPr>
          <p:cNvSpPr/>
          <p:nvPr/>
        </p:nvSpPr>
        <p:spPr>
          <a:xfrm>
            <a:off x="7524294" y="2036305"/>
            <a:ext cx="349880" cy="3347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Símbolo de &quot;Não Permitido&quot; 10">
            <a:extLst>
              <a:ext uri="{FF2B5EF4-FFF2-40B4-BE49-F238E27FC236}">
                <a16:creationId xmlns="" xmlns:a16="http://schemas.microsoft.com/office/drawing/2014/main" id="{F8B5E12E-3D88-401A-B610-37F4F70B69EB}"/>
              </a:ext>
            </a:extLst>
          </p:cNvPr>
          <p:cNvSpPr/>
          <p:nvPr/>
        </p:nvSpPr>
        <p:spPr>
          <a:xfrm>
            <a:off x="7524294" y="2411845"/>
            <a:ext cx="349880" cy="3347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Símbolo de &quot;Não Permitido&quot; 11">
            <a:extLst>
              <a:ext uri="{FF2B5EF4-FFF2-40B4-BE49-F238E27FC236}">
                <a16:creationId xmlns="" xmlns:a16="http://schemas.microsoft.com/office/drawing/2014/main" id="{1C500A3A-2ED1-4048-8EAF-C9B8D5B526F5}"/>
              </a:ext>
            </a:extLst>
          </p:cNvPr>
          <p:cNvSpPr/>
          <p:nvPr/>
        </p:nvSpPr>
        <p:spPr>
          <a:xfrm>
            <a:off x="7524294" y="2809172"/>
            <a:ext cx="349880" cy="3347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Símbolo de &quot;Não Permitido&quot; 12">
            <a:extLst>
              <a:ext uri="{FF2B5EF4-FFF2-40B4-BE49-F238E27FC236}">
                <a16:creationId xmlns="" xmlns:a16="http://schemas.microsoft.com/office/drawing/2014/main" id="{061BB4E2-D127-4524-ADC4-273995E6EC7D}"/>
              </a:ext>
            </a:extLst>
          </p:cNvPr>
          <p:cNvSpPr/>
          <p:nvPr/>
        </p:nvSpPr>
        <p:spPr>
          <a:xfrm>
            <a:off x="5728578" y="3201026"/>
            <a:ext cx="349880" cy="3347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4" name="Símbolo de &quot;Não Permitido&quot; 13">
            <a:extLst>
              <a:ext uri="{FF2B5EF4-FFF2-40B4-BE49-F238E27FC236}">
                <a16:creationId xmlns="" xmlns:a16="http://schemas.microsoft.com/office/drawing/2014/main" id="{841E29DB-1EC4-430F-A320-649B5755C5E8}"/>
              </a:ext>
            </a:extLst>
          </p:cNvPr>
          <p:cNvSpPr/>
          <p:nvPr/>
        </p:nvSpPr>
        <p:spPr>
          <a:xfrm>
            <a:off x="5728578" y="3591885"/>
            <a:ext cx="349880" cy="3347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Símbolo de &quot;Não Permitido&quot; 14">
            <a:extLst>
              <a:ext uri="{FF2B5EF4-FFF2-40B4-BE49-F238E27FC236}">
                <a16:creationId xmlns="" xmlns:a16="http://schemas.microsoft.com/office/drawing/2014/main" id="{EED0B980-4A20-4845-9096-77FAF53D365A}"/>
              </a:ext>
            </a:extLst>
          </p:cNvPr>
          <p:cNvSpPr/>
          <p:nvPr/>
        </p:nvSpPr>
        <p:spPr>
          <a:xfrm>
            <a:off x="5728578" y="4359287"/>
            <a:ext cx="349880" cy="334715"/>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6" name="Círculo: Vazio 15">
            <a:extLst>
              <a:ext uri="{FF2B5EF4-FFF2-40B4-BE49-F238E27FC236}">
                <a16:creationId xmlns="" xmlns:a16="http://schemas.microsoft.com/office/drawing/2014/main" id="{80C2A93F-90D4-47E1-8C16-8A809FB43DDA}"/>
              </a:ext>
            </a:extLst>
          </p:cNvPr>
          <p:cNvSpPr/>
          <p:nvPr/>
        </p:nvSpPr>
        <p:spPr>
          <a:xfrm>
            <a:off x="5728578" y="2040255"/>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7" name="Círculo: Vazio 16">
            <a:extLst>
              <a:ext uri="{FF2B5EF4-FFF2-40B4-BE49-F238E27FC236}">
                <a16:creationId xmlns="" xmlns:a16="http://schemas.microsoft.com/office/drawing/2014/main" id="{97BFCE37-5C9F-4E27-BECB-620A19C96B41}"/>
              </a:ext>
            </a:extLst>
          </p:cNvPr>
          <p:cNvSpPr/>
          <p:nvPr/>
        </p:nvSpPr>
        <p:spPr>
          <a:xfrm>
            <a:off x="5728578" y="2426647"/>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 name="Círculo: Vazio 17">
            <a:extLst>
              <a:ext uri="{FF2B5EF4-FFF2-40B4-BE49-F238E27FC236}">
                <a16:creationId xmlns="" xmlns:a16="http://schemas.microsoft.com/office/drawing/2014/main" id="{C61ADF0B-4EC8-4C4A-9337-D93E86D63F8A}"/>
              </a:ext>
            </a:extLst>
          </p:cNvPr>
          <p:cNvSpPr/>
          <p:nvPr/>
        </p:nvSpPr>
        <p:spPr>
          <a:xfrm>
            <a:off x="5728578" y="2809172"/>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9" name="Círculo: Vazio 18">
            <a:extLst>
              <a:ext uri="{FF2B5EF4-FFF2-40B4-BE49-F238E27FC236}">
                <a16:creationId xmlns="" xmlns:a16="http://schemas.microsoft.com/office/drawing/2014/main" id="{D3604AD3-EE05-4277-A4CB-C800B81D4E03}"/>
              </a:ext>
            </a:extLst>
          </p:cNvPr>
          <p:cNvSpPr/>
          <p:nvPr/>
        </p:nvSpPr>
        <p:spPr>
          <a:xfrm>
            <a:off x="7515196" y="3201026"/>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0" name="Círculo: Vazio 19">
            <a:extLst>
              <a:ext uri="{FF2B5EF4-FFF2-40B4-BE49-F238E27FC236}">
                <a16:creationId xmlns="" xmlns:a16="http://schemas.microsoft.com/office/drawing/2014/main" id="{4B25FF5C-1551-4D76-B229-176CC91FC6DD}"/>
              </a:ext>
            </a:extLst>
          </p:cNvPr>
          <p:cNvSpPr/>
          <p:nvPr/>
        </p:nvSpPr>
        <p:spPr>
          <a:xfrm>
            <a:off x="7524294" y="3591884"/>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1" name="Círculo: Vazio 20">
            <a:extLst>
              <a:ext uri="{FF2B5EF4-FFF2-40B4-BE49-F238E27FC236}">
                <a16:creationId xmlns="" xmlns:a16="http://schemas.microsoft.com/office/drawing/2014/main" id="{D271B03F-A756-40E4-AE16-B87B2612F2C1}"/>
              </a:ext>
            </a:extLst>
          </p:cNvPr>
          <p:cNvSpPr/>
          <p:nvPr/>
        </p:nvSpPr>
        <p:spPr>
          <a:xfrm>
            <a:off x="7515196" y="3978423"/>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2" name="Círculo: Vazio 21">
            <a:extLst>
              <a:ext uri="{FF2B5EF4-FFF2-40B4-BE49-F238E27FC236}">
                <a16:creationId xmlns="" xmlns:a16="http://schemas.microsoft.com/office/drawing/2014/main" id="{AEA5C751-B8C4-49C6-9564-E25958EECD93}"/>
              </a:ext>
            </a:extLst>
          </p:cNvPr>
          <p:cNvSpPr/>
          <p:nvPr/>
        </p:nvSpPr>
        <p:spPr>
          <a:xfrm>
            <a:off x="7519745" y="4359531"/>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3" name="Círculo: Vazio 22">
            <a:extLst>
              <a:ext uri="{FF2B5EF4-FFF2-40B4-BE49-F238E27FC236}">
                <a16:creationId xmlns="" xmlns:a16="http://schemas.microsoft.com/office/drawing/2014/main" id="{06D5C48C-221A-44D0-B3A4-9FAA4D4499EE}"/>
              </a:ext>
            </a:extLst>
          </p:cNvPr>
          <p:cNvSpPr/>
          <p:nvPr/>
        </p:nvSpPr>
        <p:spPr>
          <a:xfrm>
            <a:off x="5728578" y="3978422"/>
            <a:ext cx="349880" cy="334715"/>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4" name="CaixaDeTexto 23">
            <a:extLst>
              <a:ext uri="{FF2B5EF4-FFF2-40B4-BE49-F238E27FC236}">
                <a16:creationId xmlns="" xmlns:a16="http://schemas.microsoft.com/office/drawing/2014/main" id="{2336777E-40D9-4225-9834-2F2EEB893A6E}"/>
              </a:ext>
            </a:extLst>
          </p:cNvPr>
          <p:cNvSpPr txBox="1"/>
          <p:nvPr/>
        </p:nvSpPr>
        <p:spPr>
          <a:xfrm>
            <a:off x="5559221" y="1285832"/>
            <a:ext cx="663964" cy="369332"/>
          </a:xfrm>
          <a:prstGeom prst="rect">
            <a:avLst/>
          </a:prstGeom>
          <a:noFill/>
        </p:spPr>
        <p:txBody>
          <a:bodyPr wrap="none" rtlCol="0">
            <a:spAutoFit/>
          </a:bodyPr>
          <a:lstStyle/>
          <a:p>
            <a:r>
              <a:rPr lang="pt-BR" dirty="0"/>
              <a:t>ITEM</a:t>
            </a:r>
          </a:p>
        </p:txBody>
      </p:sp>
      <p:sp>
        <p:nvSpPr>
          <p:cNvPr id="25" name="CaixaDeTexto 24">
            <a:extLst>
              <a:ext uri="{FF2B5EF4-FFF2-40B4-BE49-F238E27FC236}">
                <a16:creationId xmlns="" xmlns:a16="http://schemas.microsoft.com/office/drawing/2014/main" id="{B3742616-7520-4881-A165-091A67E527AA}"/>
              </a:ext>
            </a:extLst>
          </p:cNvPr>
          <p:cNvSpPr txBox="1"/>
          <p:nvPr/>
        </p:nvSpPr>
        <p:spPr>
          <a:xfrm>
            <a:off x="7267865" y="1268564"/>
            <a:ext cx="862737" cy="369332"/>
          </a:xfrm>
          <a:prstGeom prst="rect">
            <a:avLst/>
          </a:prstGeom>
          <a:noFill/>
        </p:spPr>
        <p:txBody>
          <a:bodyPr wrap="none" rtlCol="0">
            <a:spAutoFit/>
          </a:bodyPr>
          <a:lstStyle/>
          <a:p>
            <a:r>
              <a:rPr lang="pt-BR" dirty="0"/>
              <a:t>CLASSE</a:t>
            </a:r>
          </a:p>
        </p:txBody>
      </p:sp>
      <p:sp>
        <p:nvSpPr>
          <p:cNvPr id="26" name="CaixaDeTexto 25">
            <a:extLst>
              <a:ext uri="{FF2B5EF4-FFF2-40B4-BE49-F238E27FC236}">
                <a16:creationId xmlns="" xmlns:a16="http://schemas.microsoft.com/office/drawing/2014/main" id="{3A7A5B1B-A826-4084-BA0E-E452BA4F606E}"/>
              </a:ext>
            </a:extLst>
          </p:cNvPr>
          <p:cNvSpPr txBox="1"/>
          <p:nvPr/>
        </p:nvSpPr>
        <p:spPr>
          <a:xfrm>
            <a:off x="5559221" y="4745245"/>
            <a:ext cx="800219" cy="369332"/>
          </a:xfrm>
          <a:prstGeom prst="rect">
            <a:avLst/>
          </a:prstGeom>
          <a:noFill/>
        </p:spPr>
        <p:txBody>
          <a:bodyPr wrap="none" rtlCol="0">
            <a:spAutoFit/>
          </a:bodyPr>
          <a:lstStyle/>
          <a:p>
            <a:r>
              <a:rPr lang="pt-BR" dirty="0"/>
              <a:t>JULHO</a:t>
            </a:r>
          </a:p>
        </p:txBody>
      </p:sp>
      <p:sp>
        <p:nvSpPr>
          <p:cNvPr id="27" name="CaixaDeTexto 26">
            <a:extLst>
              <a:ext uri="{FF2B5EF4-FFF2-40B4-BE49-F238E27FC236}">
                <a16:creationId xmlns="" xmlns:a16="http://schemas.microsoft.com/office/drawing/2014/main" id="{C37C526F-5BED-43CA-BB0B-2B186F8E0D49}"/>
              </a:ext>
            </a:extLst>
          </p:cNvPr>
          <p:cNvSpPr txBox="1"/>
          <p:nvPr/>
        </p:nvSpPr>
        <p:spPr>
          <a:xfrm>
            <a:off x="7267865" y="4727977"/>
            <a:ext cx="800219" cy="369332"/>
          </a:xfrm>
          <a:prstGeom prst="rect">
            <a:avLst/>
          </a:prstGeom>
          <a:noFill/>
        </p:spPr>
        <p:txBody>
          <a:bodyPr wrap="none" rtlCol="0">
            <a:spAutoFit/>
          </a:bodyPr>
          <a:lstStyle/>
          <a:p>
            <a:r>
              <a:rPr lang="pt-BR" dirty="0"/>
              <a:t>JULHO</a:t>
            </a:r>
          </a:p>
        </p:txBody>
      </p:sp>
    </p:spTree>
    <p:extLst>
      <p:ext uri="{BB962C8B-B14F-4D97-AF65-F5344CB8AC3E}">
        <p14:creationId xmlns:p14="http://schemas.microsoft.com/office/powerpoint/2010/main" val="30068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7CD2543C-F0B7-4B60-A2DC-5390E95BE327}"/>
              </a:ext>
            </a:extLst>
          </p:cNvPr>
          <p:cNvSpPr txBox="1"/>
          <p:nvPr/>
        </p:nvSpPr>
        <p:spPr>
          <a:xfrm>
            <a:off x="34709"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Sistema para elaboração e validação do PCA/POD: SIPLAG</a:t>
            </a:r>
          </a:p>
        </p:txBody>
      </p:sp>
      <p:grpSp>
        <p:nvGrpSpPr>
          <p:cNvPr id="7" name="Agrupar 6">
            <a:extLst>
              <a:ext uri="{FF2B5EF4-FFF2-40B4-BE49-F238E27FC236}">
                <a16:creationId xmlns="" xmlns:a16="http://schemas.microsoft.com/office/drawing/2014/main" id="{11A05C2F-F9DD-4952-8992-5854DBB30859}"/>
              </a:ext>
            </a:extLst>
          </p:cNvPr>
          <p:cNvGrpSpPr/>
          <p:nvPr/>
        </p:nvGrpSpPr>
        <p:grpSpPr>
          <a:xfrm>
            <a:off x="385809" y="591945"/>
            <a:ext cx="8074624" cy="4637255"/>
            <a:chOff x="1382381" y="1482173"/>
            <a:chExt cx="8432205" cy="5077082"/>
          </a:xfrm>
        </p:grpSpPr>
        <p:pic>
          <p:nvPicPr>
            <p:cNvPr id="8" name="Imagem 7">
              <a:extLst>
                <a:ext uri="{FF2B5EF4-FFF2-40B4-BE49-F238E27FC236}">
                  <a16:creationId xmlns="" xmlns:a16="http://schemas.microsoft.com/office/drawing/2014/main" id="{9D194DF5-D62B-45E6-B072-B8B99D92E604}"/>
                </a:ext>
              </a:extLst>
            </p:cNvPr>
            <p:cNvPicPr>
              <a:picLocks noChangeAspect="1"/>
            </p:cNvPicPr>
            <p:nvPr/>
          </p:nvPicPr>
          <p:blipFill rotWithShape="1">
            <a:blip r:embed="rId6">
              <a:extLst>
                <a:ext uri="{28A0092B-C50C-407E-A947-70E740481C1C}">
                  <a14:useLocalDpi xmlns:a14="http://schemas.microsoft.com/office/drawing/2010/main" val="0"/>
                </a:ext>
              </a:extLst>
            </a:blip>
            <a:srcRect t="8032" b="4738"/>
            <a:stretch/>
          </p:blipFill>
          <p:spPr>
            <a:xfrm>
              <a:off x="1382381" y="1482173"/>
              <a:ext cx="8432205" cy="4087230"/>
            </a:xfrm>
            <a:prstGeom prst="rect">
              <a:avLst/>
            </a:prstGeom>
          </p:spPr>
        </p:pic>
        <p:pic>
          <p:nvPicPr>
            <p:cNvPr id="9" name="Imagem 8">
              <a:extLst>
                <a:ext uri="{FF2B5EF4-FFF2-40B4-BE49-F238E27FC236}">
                  <a16:creationId xmlns="" xmlns:a16="http://schemas.microsoft.com/office/drawing/2014/main" id="{D8F4EBA2-D14A-4384-B144-E5B4B4071001}"/>
                </a:ext>
              </a:extLst>
            </p:cNvPr>
            <p:cNvPicPr>
              <a:picLocks noChangeAspect="1"/>
            </p:cNvPicPr>
            <p:nvPr/>
          </p:nvPicPr>
          <p:blipFill rotWithShape="1">
            <a:blip r:embed="rId7">
              <a:extLst>
                <a:ext uri="{28A0092B-C50C-407E-A947-70E740481C1C}">
                  <a14:useLocalDpi xmlns:a14="http://schemas.microsoft.com/office/drawing/2010/main" val="0"/>
                </a:ext>
              </a:extLst>
            </a:blip>
            <a:srcRect t="52530" b="15663"/>
            <a:stretch/>
          </p:blipFill>
          <p:spPr>
            <a:xfrm>
              <a:off x="1382381" y="5068886"/>
              <a:ext cx="8432205" cy="1490369"/>
            </a:xfrm>
            <a:prstGeom prst="rect">
              <a:avLst/>
            </a:prstGeom>
          </p:spPr>
        </p:pic>
      </p:grpSp>
      <p:sp>
        <p:nvSpPr>
          <p:cNvPr id="10" name="Retângulo: Cantos Arredondados 9">
            <a:extLst>
              <a:ext uri="{FF2B5EF4-FFF2-40B4-BE49-F238E27FC236}">
                <a16:creationId xmlns="" xmlns:a16="http://schemas.microsoft.com/office/drawing/2014/main" id="{8D096688-654E-49A4-A9DD-AD1FA445C886}"/>
              </a:ext>
            </a:extLst>
          </p:cNvPr>
          <p:cNvSpPr/>
          <p:nvPr/>
        </p:nvSpPr>
        <p:spPr>
          <a:xfrm>
            <a:off x="473499" y="1769041"/>
            <a:ext cx="3552094" cy="7549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6636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7CD2543C-F0B7-4B60-A2DC-5390E95BE327}"/>
              </a:ext>
            </a:extLst>
          </p:cNvPr>
          <p:cNvSpPr txBox="1"/>
          <p:nvPr/>
        </p:nvSpPr>
        <p:spPr>
          <a:xfrm>
            <a:off x="34709"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Sistema para elaboração e validação do PCA/POD: SIPLAG</a:t>
            </a:r>
          </a:p>
        </p:txBody>
      </p:sp>
      <p:pic>
        <p:nvPicPr>
          <p:cNvPr id="8" name="Imagem 7">
            <a:extLst>
              <a:ext uri="{FF2B5EF4-FFF2-40B4-BE49-F238E27FC236}">
                <a16:creationId xmlns="" xmlns:a16="http://schemas.microsoft.com/office/drawing/2014/main" id="{9D194DF5-D62B-45E6-B072-B8B99D92E604}"/>
              </a:ext>
            </a:extLst>
          </p:cNvPr>
          <p:cNvPicPr>
            <a:picLocks noChangeAspect="1"/>
          </p:cNvPicPr>
          <p:nvPr/>
        </p:nvPicPr>
        <p:blipFill rotWithShape="1">
          <a:blip r:embed="rId6">
            <a:extLst>
              <a:ext uri="{28A0092B-C50C-407E-A947-70E740481C1C}">
                <a14:useLocalDpi xmlns:a14="http://schemas.microsoft.com/office/drawing/2010/main" val="0"/>
              </a:ext>
            </a:extLst>
          </a:blip>
          <a:srcRect t="33654" r="53200" b="48707"/>
          <a:stretch/>
        </p:blipFill>
        <p:spPr>
          <a:xfrm>
            <a:off x="104872" y="2043332"/>
            <a:ext cx="8934256" cy="1784798"/>
          </a:xfrm>
          <a:prstGeom prst="rect">
            <a:avLst/>
          </a:prstGeom>
        </p:spPr>
      </p:pic>
      <p:sp>
        <p:nvSpPr>
          <p:cNvPr id="10" name="Retângulo: Cantos Arredondados 9">
            <a:extLst>
              <a:ext uri="{FF2B5EF4-FFF2-40B4-BE49-F238E27FC236}">
                <a16:creationId xmlns="" xmlns:a16="http://schemas.microsoft.com/office/drawing/2014/main" id="{8D096688-654E-49A4-A9DD-AD1FA445C886}"/>
              </a:ext>
            </a:extLst>
          </p:cNvPr>
          <p:cNvSpPr/>
          <p:nvPr/>
        </p:nvSpPr>
        <p:spPr>
          <a:xfrm>
            <a:off x="395536" y="2219356"/>
            <a:ext cx="7992888" cy="16087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7514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C701B716-A1C5-4F64-BE7C-B2C973BAFA4D}"/>
              </a:ext>
            </a:extLst>
          </p:cNvPr>
          <p:cNvSpPr txBox="1"/>
          <p:nvPr/>
        </p:nvSpPr>
        <p:spPr>
          <a:xfrm>
            <a:off x="34709"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Sistema para elaboração e validação do PCA/POD: SIPLAG</a:t>
            </a:r>
          </a:p>
        </p:txBody>
      </p:sp>
      <p:pic>
        <p:nvPicPr>
          <p:cNvPr id="7" name="Imagem 6">
            <a:extLst>
              <a:ext uri="{FF2B5EF4-FFF2-40B4-BE49-F238E27FC236}">
                <a16:creationId xmlns="" xmlns:a16="http://schemas.microsoft.com/office/drawing/2014/main" id="{4AE1B9ED-46F3-4908-A35E-EF2A14305B46}"/>
              </a:ext>
            </a:extLst>
          </p:cNvPr>
          <p:cNvPicPr>
            <a:picLocks noChangeAspect="1"/>
          </p:cNvPicPr>
          <p:nvPr/>
        </p:nvPicPr>
        <p:blipFill rotWithShape="1">
          <a:blip r:embed="rId6">
            <a:extLst>
              <a:ext uri="{28A0092B-C50C-407E-A947-70E740481C1C}">
                <a14:useLocalDpi xmlns:a14="http://schemas.microsoft.com/office/drawing/2010/main" val="0"/>
              </a:ext>
            </a:extLst>
          </a:blip>
          <a:srcRect l="542" t="14394" r="15547" b="14528"/>
          <a:stretch/>
        </p:blipFill>
        <p:spPr>
          <a:xfrm>
            <a:off x="179513" y="848690"/>
            <a:ext cx="8891210" cy="4236494"/>
          </a:xfrm>
          <a:prstGeom prst="rect">
            <a:avLst/>
          </a:prstGeom>
        </p:spPr>
      </p:pic>
      <p:sp>
        <p:nvSpPr>
          <p:cNvPr id="8" name="Retângulo: Cantos Arredondados 7">
            <a:extLst>
              <a:ext uri="{FF2B5EF4-FFF2-40B4-BE49-F238E27FC236}">
                <a16:creationId xmlns="" xmlns:a16="http://schemas.microsoft.com/office/drawing/2014/main" id="{242782BD-66F3-40C4-9F60-1F00EB512C65}"/>
              </a:ext>
            </a:extLst>
          </p:cNvPr>
          <p:cNvSpPr/>
          <p:nvPr/>
        </p:nvSpPr>
        <p:spPr>
          <a:xfrm>
            <a:off x="3923928" y="1338029"/>
            <a:ext cx="2863601" cy="34425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0320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C701B716-A1C5-4F64-BE7C-B2C973BAFA4D}"/>
              </a:ext>
            </a:extLst>
          </p:cNvPr>
          <p:cNvSpPr txBox="1"/>
          <p:nvPr/>
        </p:nvSpPr>
        <p:spPr>
          <a:xfrm>
            <a:off x="34709"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Sistema para elaboração e validação do PCA/POD: SIPLAG</a:t>
            </a:r>
          </a:p>
        </p:txBody>
      </p:sp>
      <p:pic>
        <p:nvPicPr>
          <p:cNvPr id="7" name="Imagem 6">
            <a:extLst>
              <a:ext uri="{FF2B5EF4-FFF2-40B4-BE49-F238E27FC236}">
                <a16:creationId xmlns="" xmlns:a16="http://schemas.microsoft.com/office/drawing/2014/main" id="{4AE1B9ED-46F3-4908-A35E-EF2A14305B46}"/>
              </a:ext>
            </a:extLst>
          </p:cNvPr>
          <p:cNvPicPr>
            <a:picLocks noChangeAspect="1"/>
          </p:cNvPicPr>
          <p:nvPr/>
        </p:nvPicPr>
        <p:blipFill rotWithShape="1">
          <a:blip r:embed="rId6">
            <a:extLst>
              <a:ext uri="{28A0092B-C50C-407E-A947-70E740481C1C}">
                <a14:useLocalDpi xmlns:a14="http://schemas.microsoft.com/office/drawing/2010/main" val="0"/>
              </a:ext>
            </a:extLst>
          </a:blip>
          <a:srcRect l="37239" t="22604" r="38297" b="19639"/>
          <a:stretch/>
        </p:blipFill>
        <p:spPr>
          <a:xfrm>
            <a:off x="2699792" y="636321"/>
            <a:ext cx="3618834" cy="4805783"/>
          </a:xfrm>
          <a:prstGeom prst="rect">
            <a:avLst/>
          </a:prstGeom>
        </p:spPr>
      </p:pic>
      <p:sp>
        <p:nvSpPr>
          <p:cNvPr id="8" name="Retângulo: Cantos Arredondados 7">
            <a:extLst>
              <a:ext uri="{FF2B5EF4-FFF2-40B4-BE49-F238E27FC236}">
                <a16:creationId xmlns="" xmlns:a16="http://schemas.microsoft.com/office/drawing/2014/main" id="{242782BD-66F3-40C4-9F60-1F00EB512C65}"/>
              </a:ext>
            </a:extLst>
          </p:cNvPr>
          <p:cNvSpPr/>
          <p:nvPr/>
        </p:nvSpPr>
        <p:spPr>
          <a:xfrm>
            <a:off x="2716511" y="723744"/>
            <a:ext cx="3655689" cy="47183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94790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1775A842-0A63-492F-BD36-741F05A4207A}"/>
              </a:ext>
            </a:extLst>
          </p:cNvPr>
          <p:cNvSpPr txBox="1"/>
          <p:nvPr/>
        </p:nvSpPr>
        <p:spPr>
          <a:xfrm>
            <a:off x="34709"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Sistema para elaboração e validação do PCA/POD: SIPLAG</a:t>
            </a:r>
          </a:p>
        </p:txBody>
      </p:sp>
      <p:pic>
        <p:nvPicPr>
          <p:cNvPr id="7" name="Imagem 6">
            <a:extLst>
              <a:ext uri="{FF2B5EF4-FFF2-40B4-BE49-F238E27FC236}">
                <a16:creationId xmlns="" xmlns:a16="http://schemas.microsoft.com/office/drawing/2014/main" id="{CAA3322A-F2C3-47A1-A0B1-B28998129B89}"/>
              </a:ext>
            </a:extLst>
          </p:cNvPr>
          <p:cNvPicPr>
            <a:picLocks noChangeAspect="1"/>
          </p:cNvPicPr>
          <p:nvPr/>
        </p:nvPicPr>
        <p:blipFill rotWithShape="1">
          <a:blip r:embed="rId6">
            <a:extLst>
              <a:ext uri="{28A0092B-C50C-407E-A947-70E740481C1C}">
                <a14:useLocalDpi xmlns:a14="http://schemas.microsoft.com/office/drawing/2010/main" val="0"/>
              </a:ext>
            </a:extLst>
          </a:blip>
          <a:srcRect l="36408" t="23188" r="37282" b="18881"/>
          <a:stretch/>
        </p:blipFill>
        <p:spPr>
          <a:xfrm>
            <a:off x="2436534" y="589843"/>
            <a:ext cx="3882092" cy="4808114"/>
          </a:xfrm>
          <a:prstGeom prst="rect">
            <a:avLst/>
          </a:prstGeom>
        </p:spPr>
      </p:pic>
    </p:spTree>
    <p:extLst>
      <p:ext uri="{BB962C8B-B14F-4D97-AF65-F5344CB8AC3E}">
        <p14:creationId xmlns:p14="http://schemas.microsoft.com/office/powerpoint/2010/main" val="73001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3C5ECCDB-2BEC-4A31-853D-B9CEBDF4091C}"/>
              </a:ext>
            </a:extLst>
          </p:cNvPr>
          <p:cNvSpPr txBox="1"/>
          <p:nvPr/>
        </p:nvSpPr>
        <p:spPr>
          <a:xfrm>
            <a:off x="34709"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Sistema para elaboração e validação do PCA/POD: SIPLAG</a:t>
            </a:r>
          </a:p>
        </p:txBody>
      </p:sp>
      <p:pic>
        <p:nvPicPr>
          <p:cNvPr id="7" name="Imagem 6">
            <a:extLst>
              <a:ext uri="{FF2B5EF4-FFF2-40B4-BE49-F238E27FC236}">
                <a16:creationId xmlns="" xmlns:a16="http://schemas.microsoft.com/office/drawing/2014/main" id="{D2449E49-9518-4DBD-B9BA-F009DAE8B74A}"/>
              </a:ext>
            </a:extLst>
          </p:cNvPr>
          <p:cNvPicPr>
            <a:picLocks noChangeAspect="1"/>
          </p:cNvPicPr>
          <p:nvPr/>
        </p:nvPicPr>
        <p:blipFill rotWithShape="1">
          <a:blip r:embed="rId6">
            <a:extLst>
              <a:ext uri="{28A0092B-C50C-407E-A947-70E740481C1C}">
                <a14:useLocalDpi xmlns:a14="http://schemas.microsoft.com/office/drawing/2010/main" val="0"/>
              </a:ext>
            </a:extLst>
          </a:blip>
          <a:srcRect l="36315" t="23002" r="37317" b="17990"/>
          <a:stretch/>
        </p:blipFill>
        <p:spPr>
          <a:xfrm>
            <a:off x="2505694" y="480903"/>
            <a:ext cx="3886581" cy="4892313"/>
          </a:xfrm>
          <a:prstGeom prst="rect">
            <a:avLst/>
          </a:prstGeom>
        </p:spPr>
      </p:pic>
      <p:sp>
        <p:nvSpPr>
          <p:cNvPr id="8" name="Retângulo: Cantos Arredondados 7">
            <a:extLst>
              <a:ext uri="{FF2B5EF4-FFF2-40B4-BE49-F238E27FC236}">
                <a16:creationId xmlns="" xmlns:a16="http://schemas.microsoft.com/office/drawing/2014/main" id="{8AF949A9-A581-4EF8-8F03-C9F27F674EA6}"/>
              </a:ext>
            </a:extLst>
          </p:cNvPr>
          <p:cNvSpPr/>
          <p:nvPr/>
        </p:nvSpPr>
        <p:spPr>
          <a:xfrm>
            <a:off x="2800163" y="3185563"/>
            <a:ext cx="3181100" cy="4865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Cantos Arredondados 8">
            <a:extLst>
              <a:ext uri="{FF2B5EF4-FFF2-40B4-BE49-F238E27FC236}">
                <a16:creationId xmlns="" xmlns:a16="http://schemas.microsoft.com/office/drawing/2014/main" id="{DE3F11C7-8A6E-4F65-84C8-17BC247240C7}"/>
              </a:ext>
            </a:extLst>
          </p:cNvPr>
          <p:cNvSpPr/>
          <p:nvPr/>
        </p:nvSpPr>
        <p:spPr>
          <a:xfrm>
            <a:off x="2785853" y="3713915"/>
            <a:ext cx="3181100" cy="102701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2636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899592" y="332656"/>
            <a:ext cx="6696744" cy="554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Calibri Light" panose="020F0302020204030204" pitchFamily="34" charset="0"/>
              </a:rPr>
              <a:t>Conteúdo Programático</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611560" y="892678"/>
            <a:ext cx="7632848" cy="4467057"/>
          </a:xfrm>
          <a:prstGeom prst="rect">
            <a:avLst/>
          </a:prstGeom>
          <a:noFill/>
        </p:spPr>
        <p:txBody>
          <a:bodyPr wrap="square">
            <a:spAutoFit/>
          </a:bodyPr>
          <a:lstStyle/>
          <a:p>
            <a:pPr indent="-1270" algn="just">
              <a:lnSpc>
                <a:spcPct val="150000"/>
              </a:lnSpc>
            </a:pPr>
            <a:r>
              <a:rPr lang="pt-BR" sz="2400" b="1" dirty="0">
                <a:solidFill>
                  <a:schemeClr val="tx2">
                    <a:lumMod val="75000"/>
                  </a:schemeClr>
                </a:solidFill>
                <a:effectLst/>
                <a:latin typeface="Calibri Light" panose="020F0302020204030204" pitchFamily="34" charset="0"/>
                <a:ea typeface="Times New Roman" panose="02020603050405020304" pitchFamily="18" charset="0"/>
              </a:rPr>
              <a:t>Planejando a Contratação Pública</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O Novo Plano de Contratações Anual – PCA</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Previsão do PCA na Resolução SEPLAG</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Fluxo de Elaboração do PCA</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Articulação das Áreas Demandantes</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Alinhamento do PCA com o Planejamento</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Estimativa da Demanda</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Replanejamento do PCA</a:t>
            </a:r>
          </a:p>
        </p:txBody>
      </p:sp>
    </p:spTree>
    <p:extLst>
      <p:ext uri="{BB962C8B-B14F-4D97-AF65-F5344CB8AC3E}">
        <p14:creationId xmlns:p14="http://schemas.microsoft.com/office/powerpoint/2010/main" val="2034395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4F247FDA-FC61-4960-B6EE-DC4392DCC18D}"/>
              </a:ext>
            </a:extLst>
          </p:cNvPr>
          <p:cNvSpPr txBox="1"/>
          <p:nvPr/>
        </p:nvSpPr>
        <p:spPr>
          <a:xfrm>
            <a:off x="34709"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Sistema para elaboração e validação do PCA/POD: SIPLAG</a:t>
            </a:r>
          </a:p>
        </p:txBody>
      </p:sp>
      <p:pic>
        <p:nvPicPr>
          <p:cNvPr id="7" name="Imagem 6">
            <a:extLst>
              <a:ext uri="{FF2B5EF4-FFF2-40B4-BE49-F238E27FC236}">
                <a16:creationId xmlns="" xmlns:a16="http://schemas.microsoft.com/office/drawing/2014/main" id="{19AEA1F2-7659-45B3-8B05-ABC41B668317}"/>
              </a:ext>
            </a:extLst>
          </p:cNvPr>
          <p:cNvPicPr>
            <a:picLocks noChangeAspect="1"/>
          </p:cNvPicPr>
          <p:nvPr/>
        </p:nvPicPr>
        <p:blipFill rotWithShape="1">
          <a:blip r:embed="rId6">
            <a:extLst>
              <a:ext uri="{28A0092B-C50C-407E-A947-70E740481C1C}">
                <a14:useLocalDpi xmlns:a14="http://schemas.microsoft.com/office/drawing/2010/main" val="0"/>
              </a:ext>
            </a:extLst>
          </a:blip>
          <a:srcRect l="37098" t="23711" r="33739" b="18801"/>
          <a:stretch/>
        </p:blipFill>
        <p:spPr>
          <a:xfrm>
            <a:off x="2051720" y="471890"/>
            <a:ext cx="4386581" cy="4864092"/>
          </a:xfrm>
          <a:prstGeom prst="rect">
            <a:avLst/>
          </a:prstGeom>
        </p:spPr>
      </p:pic>
      <p:sp>
        <p:nvSpPr>
          <p:cNvPr id="8" name="Retângulo: Cantos Arredondados 7">
            <a:extLst>
              <a:ext uri="{FF2B5EF4-FFF2-40B4-BE49-F238E27FC236}">
                <a16:creationId xmlns="" xmlns:a16="http://schemas.microsoft.com/office/drawing/2014/main" id="{83C9418E-1C34-4A32-8E2D-5B4C1FBA999A}"/>
              </a:ext>
            </a:extLst>
          </p:cNvPr>
          <p:cNvSpPr/>
          <p:nvPr/>
        </p:nvSpPr>
        <p:spPr>
          <a:xfrm>
            <a:off x="2046926" y="4041160"/>
            <a:ext cx="4301394" cy="12268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21776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F235AB39-7E36-4C76-8E78-ACB52A9C68A8}"/>
              </a:ext>
            </a:extLst>
          </p:cNvPr>
          <p:cNvSpPr txBox="1"/>
          <p:nvPr/>
        </p:nvSpPr>
        <p:spPr>
          <a:xfrm>
            <a:off x="107504" y="0"/>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Replanejamento do PCA (Minuta da Resolução)</a:t>
            </a:r>
          </a:p>
        </p:txBody>
      </p:sp>
      <p:sp>
        <p:nvSpPr>
          <p:cNvPr id="7" name="CaixaDeTexto 6">
            <a:extLst>
              <a:ext uri="{FF2B5EF4-FFF2-40B4-BE49-F238E27FC236}">
                <a16:creationId xmlns="" xmlns:a16="http://schemas.microsoft.com/office/drawing/2014/main" id="{7FE4D76B-4A9A-4DBB-88E5-24F3860108B5}"/>
              </a:ext>
            </a:extLst>
          </p:cNvPr>
          <p:cNvSpPr txBox="1"/>
          <p:nvPr/>
        </p:nvSpPr>
        <p:spPr>
          <a:xfrm>
            <a:off x="107505" y="614548"/>
            <a:ext cx="8928992" cy="4185761"/>
          </a:xfrm>
          <a:prstGeom prst="rect">
            <a:avLst/>
          </a:prstGeom>
          <a:noFill/>
          <a:ln>
            <a:noFill/>
          </a:ln>
        </p:spPr>
        <p:txBody>
          <a:bodyPr wrap="square" rtlCol="0">
            <a:spAutoFit/>
          </a:bodyPr>
          <a:lstStyle/>
          <a:p>
            <a:pPr algn="just"/>
            <a:r>
              <a:rPr lang="pt-BR" sz="1400" b="1" dirty="0"/>
              <a:t>Art. 7º – </a:t>
            </a:r>
            <a:r>
              <a:rPr lang="pt-BR" sz="1400" dirty="0"/>
              <a:t>O replanejamento das contratações previstas no PCA, caso necessário, poderá ser realizado a partir do mês de </a:t>
            </a:r>
            <a:r>
              <a:rPr lang="pt-BR" sz="1400" dirty="0">
                <a:highlight>
                  <a:srgbClr val="FFFF00"/>
                </a:highlight>
              </a:rPr>
              <a:t>outubro do exercício de sua elaboração</a:t>
            </a:r>
            <a:r>
              <a:rPr lang="pt-BR" sz="1400" dirty="0"/>
              <a:t>, </a:t>
            </a:r>
            <a:r>
              <a:rPr lang="pt-BR" sz="1400" dirty="0">
                <a:highlight>
                  <a:srgbClr val="FFFF00"/>
                </a:highlight>
              </a:rPr>
              <a:t>até o encerramento do exercício seguinte</a:t>
            </a:r>
            <a:r>
              <a:rPr lang="pt-BR" sz="1400" dirty="0"/>
              <a:t>, visando o atendimento de necessidades não contempladas inicialmente, bem como ajustes em razão de eventuais modificações nos valores das dotações orçamentárias inicialmente previstas.</a:t>
            </a:r>
          </a:p>
          <a:p>
            <a:pPr algn="just"/>
            <a:r>
              <a:rPr lang="pt-BR" sz="1400" dirty="0"/>
              <a:t> </a:t>
            </a:r>
          </a:p>
          <a:p>
            <a:pPr algn="just"/>
            <a:r>
              <a:rPr lang="pt-BR" sz="1400" b="1" dirty="0"/>
              <a:t>§ 1º – </a:t>
            </a:r>
            <a:r>
              <a:rPr lang="pt-BR" sz="1400" dirty="0"/>
              <a:t>A unidade compradora deverá promover a atualização do PCA sempre que houver modificação orçamentária que impacte o planejamento das contratações cujos objetos sejam os indicados no “caput” do art. 1º deste decreto, em especial quando da liberação inicial do Orçamento do exercício, observando os eventuais contingenciamentos das dotações.</a:t>
            </a:r>
          </a:p>
          <a:p>
            <a:pPr algn="just"/>
            <a:r>
              <a:rPr lang="pt-BR" sz="1400" dirty="0"/>
              <a:t> </a:t>
            </a:r>
          </a:p>
          <a:p>
            <a:pPr algn="just"/>
            <a:r>
              <a:rPr lang="pt-BR" sz="1400" b="1" dirty="0"/>
              <a:t>§ 2º –</a:t>
            </a:r>
            <a:r>
              <a:rPr lang="pt-BR" sz="1400" dirty="0"/>
              <a:t> O replanejamento mencionado no </a:t>
            </a:r>
            <a:r>
              <a:rPr lang="pt-BR" sz="1400" i="1" dirty="0"/>
              <a:t>caput</a:t>
            </a:r>
            <a:r>
              <a:rPr lang="pt-BR" sz="1400" dirty="0"/>
              <a:t> deste artigo deverá ser solicitado por meio de </a:t>
            </a:r>
            <a:r>
              <a:rPr lang="pt-BR" sz="1400" dirty="0">
                <a:highlight>
                  <a:srgbClr val="FFFF00"/>
                </a:highlight>
              </a:rPr>
              <a:t>ofício de solicitação de atualização do PCA, assinado pelo Titular da unidade compradora </a:t>
            </a:r>
            <a:r>
              <a:rPr lang="pt-BR" sz="1400" dirty="0"/>
              <a:t>à Subsecretaria de Logística da SEPLAG, </a:t>
            </a:r>
            <a:r>
              <a:rPr lang="pt-BR" sz="1400" dirty="0">
                <a:highlight>
                  <a:srgbClr val="00FFFF"/>
                </a:highlight>
              </a:rPr>
              <a:t>justificando</a:t>
            </a:r>
            <a:r>
              <a:rPr lang="pt-BR" sz="1400" dirty="0"/>
              <a:t> a necessidade de modificação e acompanhado da </a:t>
            </a:r>
            <a:r>
              <a:rPr lang="pt-BR" sz="1400" dirty="0">
                <a:highlight>
                  <a:srgbClr val="FFFF00"/>
                </a:highlight>
              </a:rPr>
              <a:t>nova versão da planilha do PCA</a:t>
            </a:r>
            <a:r>
              <a:rPr lang="pt-BR" sz="1400" dirty="0"/>
              <a:t> a ser atualizada no Portal de Compras.</a:t>
            </a:r>
          </a:p>
          <a:p>
            <a:pPr algn="just"/>
            <a:r>
              <a:rPr lang="pt-BR" sz="1400" dirty="0"/>
              <a:t> </a:t>
            </a:r>
          </a:p>
          <a:p>
            <a:pPr algn="just"/>
            <a:r>
              <a:rPr lang="pt-BR" sz="1400" b="1" dirty="0"/>
              <a:t>§ 3º –</a:t>
            </a:r>
            <a:r>
              <a:rPr lang="pt-BR" sz="1400" dirty="0"/>
              <a:t> Para a atualização do PCA, deverá ser utilizada a planilha constante do Portal de Compras, a qual deverá ser enviada em formato .</a:t>
            </a:r>
            <a:r>
              <a:rPr lang="pt-BR" sz="1400" dirty="0" err="1"/>
              <a:t>xls</a:t>
            </a:r>
            <a:r>
              <a:rPr lang="pt-BR" sz="1400" dirty="0"/>
              <a:t> ou .</a:t>
            </a:r>
            <a:r>
              <a:rPr lang="pt-BR" sz="1400" dirty="0" err="1"/>
              <a:t>xlsx</a:t>
            </a:r>
            <a:r>
              <a:rPr lang="pt-BR" sz="1400" dirty="0"/>
              <a:t>, sem alterações em sua estrutura.</a:t>
            </a:r>
          </a:p>
          <a:p>
            <a:pPr algn="just"/>
            <a:r>
              <a:rPr lang="pt-BR" sz="1400" dirty="0"/>
              <a:t> </a:t>
            </a:r>
          </a:p>
          <a:p>
            <a:pPr algn="just"/>
            <a:r>
              <a:rPr lang="pt-BR" sz="1400" b="1" dirty="0"/>
              <a:t>§ 4º – </a:t>
            </a:r>
            <a:r>
              <a:rPr lang="pt-BR" sz="1400" dirty="0"/>
              <a:t>Todas as solicitações de atualização do PCA da unidade compradora deverão ser incluídas em </a:t>
            </a:r>
            <a:r>
              <a:rPr lang="pt-BR" sz="1400" dirty="0">
                <a:highlight>
                  <a:srgbClr val="FFFF00"/>
                </a:highlight>
              </a:rPr>
              <a:t>um único processo SEI para o mesmo exercício</a:t>
            </a:r>
            <a:r>
              <a:rPr lang="pt-BR" sz="1400" dirty="0"/>
              <a:t>, cujo título da especificação será no formato “</a:t>
            </a:r>
            <a:r>
              <a:rPr lang="pt-BR" sz="1400" dirty="0">
                <a:highlight>
                  <a:srgbClr val="FFFF00"/>
                </a:highlight>
              </a:rPr>
              <a:t>Atualização do PCA – Exercício 20xx</a:t>
            </a:r>
            <a:r>
              <a:rPr lang="pt-BR" sz="1400" dirty="0"/>
              <a:t>”.</a:t>
            </a:r>
          </a:p>
        </p:txBody>
      </p:sp>
    </p:spTree>
    <p:extLst>
      <p:ext uri="{BB962C8B-B14F-4D97-AF65-F5344CB8AC3E}">
        <p14:creationId xmlns:p14="http://schemas.microsoft.com/office/powerpoint/2010/main" val="3513461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032EC5FF-D1DE-47AC-9043-8129378526E2}"/>
              </a:ext>
            </a:extLst>
          </p:cNvPr>
          <p:cNvSpPr txBox="1"/>
          <p:nvPr/>
        </p:nvSpPr>
        <p:spPr>
          <a:xfrm>
            <a:off x="251520" y="87328"/>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Replanejamento do PCA</a:t>
            </a:r>
          </a:p>
        </p:txBody>
      </p:sp>
      <p:sp>
        <p:nvSpPr>
          <p:cNvPr id="7" name="CaixaDeTexto 6">
            <a:extLst>
              <a:ext uri="{FF2B5EF4-FFF2-40B4-BE49-F238E27FC236}">
                <a16:creationId xmlns="" xmlns:a16="http://schemas.microsoft.com/office/drawing/2014/main" id="{261E6FC0-AF24-4086-9B57-9DF0751BCC7B}"/>
              </a:ext>
            </a:extLst>
          </p:cNvPr>
          <p:cNvSpPr txBox="1"/>
          <p:nvPr/>
        </p:nvSpPr>
        <p:spPr>
          <a:xfrm>
            <a:off x="251521" y="701876"/>
            <a:ext cx="8892480" cy="464871"/>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Excel – atualização do PCA</a:t>
            </a:r>
          </a:p>
        </p:txBody>
      </p:sp>
      <p:pic>
        <p:nvPicPr>
          <p:cNvPr id="8" name="Imagem 7">
            <a:extLst>
              <a:ext uri="{FF2B5EF4-FFF2-40B4-BE49-F238E27FC236}">
                <a16:creationId xmlns="" xmlns:a16="http://schemas.microsoft.com/office/drawing/2014/main" id="{1A86E0DB-06E4-4248-869C-85BDE22150A9}"/>
              </a:ext>
            </a:extLst>
          </p:cNvPr>
          <p:cNvPicPr>
            <a:picLocks noChangeAspect="1"/>
          </p:cNvPicPr>
          <p:nvPr/>
        </p:nvPicPr>
        <p:blipFill>
          <a:blip r:embed="rId6"/>
          <a:stretch>
            <a:fillRect/>
          </a:stretch>
        </p:blipFill>
        <p:spPr>
          <a:xfrm>
            <a:off x="0" y="2356883"/>
            <a:ext cx="9144000" cy="1608175"/>
          </a:xfrm>
          <a:prstGeom prst="rect">
            <a:avLst/>
          </a:prstGeom>
        </p:spPr>
      </p:pic>
      <p:sp>
        <p:nvSpPr>
          <p:cNvPr id="9" name="Sinal de Multiplicação 8">
            <a:extLst>
              <a:ext uri="{FF2B5EF4-FFF2-40B4-BE49-F238E27FC236}">
                <a16:creationId xmlns="" xmlns:a16="http://schemas.microsoft.com/office/drawing/2014/main" id="{E312BA99-076B-4E37-AF0C-0682182CB6F9}"/>
              </a:ext>
            </a:extLst>
          </p:cNvPr>
          <p:cNvSpPr/>
          <p:nvPr/>
        </p:nvSpPr>
        <p:spPr>
          <a:xfrm>
            <a:off x="4932040" y="2597926"/>
            <a:ext cx="1357313" cy="928101"/>
          </a:xfrm>
          <a:prstGeom prst="mathMultiply">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290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706224B5-0B3B-44BE-930A-B935B9A6A965}"/>
              </a:ext>
            </a:extLst>
          </p:cNvPr>
          <p:cNvSpPr txBox="1"/>
          <p:nvPr/>
        </p:nvSpPr>
        <p:spPr>
          <a:xfrm>
            <a:off x="251520" y="87328"/>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Replanejamento do PCA</a:t>
            </a:r>
          </a:p>
        </p:txBody>
      </p:sp>
      <p:sp>
        <p:nvSpPr>
          <p:cNvPr id="7" name="CaixaDeTexto 6">
            <a:extLst>
              <a:ext uri="{FF2B5EF4-FFF2-40B4-BE49-F238E27FC236}">
                <a16:creationId xmlns="" xmlns:a16="http://schemas.microsoft.com/office/drawing/2014/main" id="{B222958A-089E-4DCE-AC7E-1132C4894D58}"/>
              </a:ext>
            </a:extLst>
          </p:cNvPr>
          <p:cNvSpPr txBox="1"/>
          <p:nvPr/>
        </p:nvSpPr>
        <p:spPr>
          <a:xfrm>
            <a:off x="251521" y="701876"/>
            <a:ext cx="8892480" cy="464871"/>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Excel – atualização do PCA</a:t>
            </a:r>
          </a:p>
        </p:txBody>
      </p:sp>
      <p:grpSp>
        <p:nvGrpSpPr>
          <p:cNvPr id="8" name="Agrupar 7">
            <a:extLst>
              <a:ext uri="{FF2B5EF4-FFF2-40B4-BE49-F238E27FC236}">
                <a16:creationId xmlns="" xmlns:a16="http://schemas.microsoft.com/office/drawing/2014/main" id="{9211DA93-140E-489E-ABEC-713CE7767C67}"/>
              </a:ext>
            </a:extLst>
          </p:cNvPr>
          <p:cNvGrpSpPr/>
          <p:nvPr/>
        </p:nvGrpSpPr>
        <p:grpSpPr>
          <a:xfrm>
            <a:off x="38100" y="1988840"/>
            <a:ext cx="9082489" cy="1920092"/>
            <a:chOff x="38100" y="2356883"/>
            <a:chExt cx="11744325" cy="2482820"/>
          </a:xfrm>
        </p:grpSpPr>
        <p:pic>
          <p:nvPicPr>
            <p:cNvPr id="9" name="Imagem 8">
              <a:extLst>
                <a:ext uri="{FF2B5EF4-FFF2-40B4-BE49-F238E27FC236}">
                  <a16:creationId xmlns="" xmlns:a16="http://schemas.microsoft.com/office/drawing/2014/main" id="{D7433273-E19B-4BF1-AFC6-33CA84957B8E}"/>
                </a:ext>
              </a:extLst>
            </p:cNvPr>
            <p:cNvPicPr>
              <a:picLocks noChangeAspect="1"/>
            </p:cNvPicPr>
            <p:nvPr/>
          </p:nvPicPr>
          <p:blipFill rotWithShape="1">
            <a:blip r:embed="rId6"/>
            <a:srcRect r="46328"/>
            <a:stretch/>
          </p:blipFill>
          <p:spPr>
            <a:xfrm>
              <a:off x="38100" y="2356883"/>
              <a:ext cx="7576961" cy="2482820"/>
            </a:xfrm>
            <a:prstGeom prst="rect">
              <a:avLst/>
            </a:prstGeom>
          </p:spPr>
        </p:pic>
        <p:pic>
          <p:nvPicPr>
            <p:cNvPr id="10" name="Imagem 9">
              <a:extLst>
                <a:ext uri="{FF2B5EF4-FFF2-40B4-BE49-F238E27FC236}">
                  <a16:creationId xmlns="" xmlns:a16="http://schemas.microsoft.com/office/drawing/2014/main" id="{BF76CCBD-0748-45EA-BEDA-B839354201EE}"/>
                </a:ext>
              </a:extLst>
            </p:cNvPr>
            <p:cNvPicPr>
              <a:picLocks noChangeAspect="1"/>
            </p:cNvPicPr>
            <p:nvPr/>
          </p:nvPicPr>
          <p:blipFill rotWithShape="1">
            <a:blip r:embed="rId6"/>
            <a:srcRect l="70012"/>
            <a:stretch/>
          </p:blipFill>
          <p:spPr>
            <a:xfrm>
              <a:off x="7548963" y="2356883"/>
              <a:ext cx="4233462" cy="2482820"/>
            </a:xfrm>
            <a:prstGeom prst="rect">
              <a:avLst/>
            </a:prstGeom>
          </p:spPr>
        </p:pic>
      </p:grpSp>
    </p:spTree>
    <p:extLst>
      <p:ext uri="{BB962C8B-B14F-4D97-AF65-F5344CB8AC3E}">
        <p14:creationId xmlns:p14="http://schemas.microsoft.com/office/powerpoint/2010/main" val="1143201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FB08D51F-A77A-440F-AA82-8422156C927D}"/>
              </a:ext>
            </a:extLst>
          </p:cNvPr>
          <p:cNvSpPr txBox="1"/>
          <p:nvPr/>
        </p:nvSpPr>
        <p:spPr>
          <a:xfrm>
            <a:off x="251520" y="87328"/>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Replanejamento do PCA</a:t>
            </a:r>
          </a:p>
        </p:txBody>
      </p:sp>
      <p:sp>
        <p:nvSpPr>
          <p:cNvPr id="7" name="CaixaDeTexto 6">
            <a:extLst>
              <a:ext uri="{FF2B5EF4-FFF2-40B4-BE49-F238E27FC236}">
                <a16:creationId xmlns="" xmlns:a16="http://schemas.microsoft.com/office/drawing/2014/main" id="{80502888-3DBB-4603-B2A7-816093903C7B}"/>
              </a:ext>
            </a:extLst>
          </p:cNvPr>
          <p:cNvSpPr txBox="1"/>
          <p:nvPr/>
        </p:nvSpPr>
        <p:spPr>
          <a:xfrm>
            <a:off x="251521" y="701876"/>
            <a:ext cx="8892480" cy="464871"/>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Excel – atualização do PCA</a:t>
            </a:r>
          </a:p>
        </p:txBody>
      </p:sp>
      <p:grpSp>
        <p:nvGrpSpPr>
          <p:cNvPr id="8" name="Agrupar 7">
            <a:extLst>
              <a:ext uri="{FF2B5EF4-FFF2-40B4-BE49-F238E27FC236}">
                <a16:creationId xmlns="" xmlns:a16="http://schemas.microsoft.com/office/drawing/2014/main" id="{0D351BAD-CC26-4807-9034-B264AAD3D286}"/>
              </a:ext>
            </a:extLst>
          </p:cNvPr>
          <p:cNvGrpSpPr/>
          <p:nvPr/>
        </p:nvGrpSpPr>
        <p:grpSpPr>
          <a:xfrm>
            <a:off x="38100" y="1988840"/>
            <a:ext cx="9082489" cy="1920092"/>
            <a:chOff x="38100" y="2356883"/>
            <a:chExt cx="11744325" cy="2482820"/>
          </a:xfrm>
        </p:grpSpPr>
        <p:pic>
          <p:nvPicPr>
            <p:cNvPr id="9" name="Imagem 8">
              <a:extLst>
                <a:ext uri="{FF2B5EF4-FFF2-40B4-BE49-F238E27FC236}">
                  <a16:creationId xmlns="" xmlns:a16="http://schemas.microsoft.com/office/drawing/2014/main" id="{41EDFD69-D837-4C0A-AA22-FA7BBF8C79FF}"/>
                </a:ext>
              </a:extLst>
            </p:cNvPr>
            <p:cNvPicPr>
              <a:picLocks noChangeAspect="1"/>
            </p:cNvPicPr>
            <p:nvPr/>
          </p:nvPicPr>
          <p:blipFill rotWithShape="1">
            <a:blip r:embed="rId6"/>
            <a:srcRect r="46328"/>
            <a:stretch/>
          </p:blipFill>
          <p:spPr>
            <a:xfrm>
              <a:off x="38100" y="2356883"/>
              <a:ext cx="7576961" cy="2482820"/>
            </a:xfrm>
            <a:prstGeom prst="rect">
              <a:avLst/>
            </a:prstGeom>
          </p:spPr>
        </p:pic>
        <p:pic>
          <p:nvPicPr>
            <p:cNvPr id="10" name="Imagem 9">
              <a:extLst>
                <a:ext uri="{FF2B5EF4-FFF2-40B4-BE49-F238E27FC236}">
                  <a16:creationId xmlns="" xmlns:a16="http://schemas.microsoft.com/office/drawing/2014/main" id="{C81E719F-C59D-4583-864F-A380E86C463D}"/>
                </a:ext>
              </a:extLst>
            </p:cNvPr>
            <p:cNvPicPr>
              <a:picLocks noChangeAspect="1"/>
            </p:cNvPicPr>
            <p:nvPr/>
          </p:nvPicPr>
          <p:blipFill rotWithShape="1">
            <a:blip r:embed="rId6"/>
            <a:srcRect l="70012"/>
            <a:stretch/>
          </p:blipFill>
          <p:spPr>
            <a:xfrm>
              <a:off x="7548963" y="2356883"/>
              <a:ext cx="4233462" cy="2482820"/>
            </a:xfrm>
            <a:prstGeom prst="rect">
              <a:avLst/>
            </a:prstGeom>
          </p:spPr>
        </p:pic>
      </p:grpSp>
      <p:sp>
        <p:nvSpPr>
          <p:cNvPr id="11" name="Retângulo 10">
            <a:extLst>
              <a:ext uri="{FF2B5EF4-FFF2-40B4-BE49-F238E27FC236}">
                <a16:creationId xmlns="" xmlns:a16="http://schemas.microsoft.com/office/drawing/2014/main" id="{D47ABCEB-CFB4-4E76-AAD2-941E7C5029A2}"/>
              </a:ext>
            </a:extLst>
          </p:cNvPr>
          <p:cNvSpPr/>
          <p:nvPr/>
        </p:nvSpPr>
        <p:spPr>
          <a:xfrm>
            <a:off x="38100" y="2564236"/>
            <a:ext cx="9068197" cy="136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Exemplo de Registro de Aquisição</a:t>
            </a:r>
          </a:p>
        </p:txBody>
      </p:sp>
    </p:spTree>
    <p:extLst>
      <p:ext uri="{BB962C8B-B14F-4D97-AF65-F5344CB8AC3E}">
        <p14:creationId xmlns:p14="http://schemas.microsoft.com/office/powerpoint/2010/main" val="395027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C8C4B8B7-6DA1-40E8-B5F7-4BEDDA8D4F7B}"/>
              </a:ext>
            </a:extLst>
          </p:cNvPr>
          <p:cNvSpPr txBox="1"/>
          <p:nvPr/>
        </p:nvSpPr>
        <p:spPr>
          <a:xfrm>
            <a:off x="251520" y="87328"/>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Replanejamento do PCA</a:t>
            </a:r>
          </a:p>
        </p:txBody>
      </p:sp>
      <p:sp>
        <p:nvSpPr>
          <p:cNvPr id="7" name="CaixaDeTexto 6">
            <a:extLst>
              <a:ext uri="{FF2B5EF4-FFF2-40B4-BE49-F238E27FC236}">
                <a16:creationId xmlns="" xmlns:a16="http://schemas.microsoft.com/office/drawing/2014/main" id="{2D7B5407-5109-47F1-A738-3AFA06D9D12C}"/>
              </a:ext>
            </a:extLst>
          </p:cNvPr>
          <p:cNvSpPr txBox="1"/>
          <p:nvPr/>
        </p:nvSpPr>
        <p:spPr>
          <a:xfrm>
            <a:off x="251521" y="701876"/>
            <a:ext cx="8892480" cy="464871"/>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Excel – atualização do PCA</a:t>
            </a:r>
          </a:p>
        </p:txBody>
      </p:sp>
      <p:grpSp>
        <p:nvGrpSpPr>
          <p:cNvPr id="8" name="Agrupar 7">
            <a:extLst>
              <a:ext uri="{FF2B5EF4-FFF2-40B4-BE49-F238E27FC236}">
                <a16:creationId xmlns="" xmlns:a16="http://schemas.microsoft.com/office/drawing/2014/main" id="{C87DE700-8E12-4EFB-8866-CE8FD2E21F42}"/>
              </a:ext>
            </a:extLst>
          </p:cNvPr>
          <p:cNvGrpSpPr/>
          <p:nvPr/>
        </p:nvGrpSpPr>
        <p:grpSpPr>
          <a:xfrm>
            <a:off x="38101" y="2100846"/>
            <a:ext cx="8998396" cy="1902314"/>
            <a:chOff x="38100" y="2356883"/>
            <a:chExt cx="11744325" cy="2482820"/>
          </a:xfrm>
        </p:grpSpPr>
        <p:pic>
          <p:nvPicPr>
            <p:cNvPr id="9" name="Imagem 8">
              <a:extLst>
                <a:ext uri="{FF2B5EF4-FFF2-40B4-BE49-F238E27FC236}">
                  <a16:creationId xmlns="" xmlns:a16="http://schemas.microsoft.com/office/drawing/2014/main" id="{A2D99D29-07D7-4397-8334-44AEC228B658}"/>
                </a:ext>
              </a:extLst>
            </p:cNvPr>
            <p:cNvPicPr>
              <a:picLocks noChangeAspect="1"/>
            </p:cNvPicPr>
            <p:nvPr/>
          </p:nvPicPr>
          <p:blipFill rotWithShape="1">
            <a:blip r:embed="rId6"/>
            <a:srcRect r="46328"/>
            <a:stretch/>
          </p:blipFill>
          <p:spPr>
            <a:xfrm>
              <a:off x="38100" y="2356883"/>
              <a:ext cx="7576961" cy="2482820"/>
            </a:xfrm>
            <a:prstGeom prst="rect">
              <a:avLst/>
            </a:prstGeom>
          </p:spPr>
        </p:pic>
        <p:pic>
          <p:nvPicPr>
            <p:cNvPr id="10" name="Imagem 9">
              <a:extLst>
                <a:ext uri="{FF2B5EF4-FFF2-40B4-BE49-F238E27FC236}">
                  <a16:creationId xmlns="" xmlns:a16="http://schemas.microsoft.com/office/drawing/2014/main" id="{A834F650-2D6C-4013-BA64-A1610610376C}"/>
                </a:ext>
              </a:extLst>
            </p:cNvPr>
            <p:cNvPicPr>
              <a:picLocks noChangeAspect="1"/>
            </p:cNvPicPr>
            <p:nvPr/>
          </p:nvPicPr>
          <p:blipFill rotWithShape="1">
            <a:blip r:embed="rId6"/>
            <a:srcRect l="70012"/>
            <a:stretch/>
          </p:blipFill>
          <p:spPr>
            <a:xfrm>
              <a:off x="7548963" y="2356883"/>
              <a:ext cx="4233462" cy="2482820"/>
            </a:xfrm>
            <a:prstGeom prst="rect">
              <a:avLst/>
            </a:prstGeom>
          </p:spPr>
        </p:pic>
      </p:grpSp>
      <p:sp>
        <p:nvSpPr>
          <p:cNvPr id="11" name="Retângulo 10">
            <a:extLst>
              <a:ext uri="{FF2B5EF4-FFF2-40B4-BE49-F238E27FC236}">
                <a16:creationId xmlns="" xmlns:a16="http://schemas.microsoft.com/office/drawing/2014/main" id="{BED7E67F-EF23-49C9-97BF-99143A0464E9}"/>
              </a:ext>
            </a:extLst>
          </p:cNvPr>
          <p:cNvSpPr/>
          <p:nvPr/>
        </p:nvSpPr>
        <p:spPr>
          <a:xfrm>
            <a:off x="38100" y="2920446"/>
            <a:ext cx="8984238" cy="1043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Exemplo de Registro de Serviço Contínuo </a:t>
            </a:r>
            <a:r>
              <a:rPr lang="pt-BR" dirty="0">
                <a:solidFill>
                  <a:schemeClr val="tx1"/>
                </a:solidFill>
              </a:rPr>
              <a:t>sem interrupção durante o exercício (contratos que se iniciaram em janeiro, contratos com mais de 12 meses de duração, contratos com prorrogação de vigência)</a:t>
            </a:r>
          </a:p>
        </p:txBody>
      </p:sp>
      <p:sp>
        <p:nvSpPr>
          <p:cNvPr id="12" name="Retângulo 11">
            <a:extLst>
              <a:ext uri="{FF2B5EF4-FFF2-40B4-BE49-F238E27FC236}">
                <a16:creationId xmlns="" xmlns:a16="http://schemas.microsoft.com/office/drawing/2014/main" id="{741F98CD-98CD-4613-A2D4-CAB81879A5DF}"/>
              </a:ext>
            </a:extLst>
          </p:cNvPr>
          <p:cNvSpPr/>
          <p:nvPr/>
        </p:nvSpPr>
        <p:spPr>
          <a:xfrm>
            <a:off x="66104" y="2398814"/>
            <a:ext cx="9021165" cy="238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Tree>
    <p:extLst>
      <p:ext uri="{BB962C8B-B14F-4D97-AF65-F5344CB8AC3E}">
        <p14:creationId xmlns:p14="http://schemas.microsoft.com/office/powerpoint/2010/main" val="568901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6D83643D-129A-4719-8596-42307CF0BBFE}"/>
              </a:ext>
            </a:extLst>
          </p:cNvPr>
          <p:cNvSpPr txBox="1"/>
          <p:nvPr/>
        </p:nvSpPr>
        <p:spPr>
          <a:xfrm>
            <a:off x="251520" y="87328"/>
            <a:ext cx="6283917" cy="464871"/>
          </a:xfrm>
          <a:prstGeom prst="rect">
            <a:avLst/>
          </a:prstGeom>
          <a:noFill/>
          <a:ln>
            <a:noFill/>
          </a:ln>
        </p:spPr>
        <p:txBody>
          <a:bodyPr wrap="square" rtlCol="0">
            <a:spAutoFit/>
          </a:bodyPr>
          <a:lstStyle/>
          <a:p>
            <a:pPr>
              <a:lnSpc>
                <a:spcPct val="150000"/>
              </a:lnSpc>
            </a:pPr>
            <a:r>
              <a:rPr lang="pt-BR" b="1" dirty="0">
                <a:solidFill>
                  <a:srgbClr val="006C31"/>
                </a:solidFill>
              </a:rPr>
              <a:t>Replanejamento do PCA</a:t>
            </a:r>
          </a:p>
        </p:txBody>
      </p:sp>
      <p:sp>
        <p:nvSpPr>
          <p:cNvPr id="7" name="CaixaDeTexto 6">
            <a:extLst>
              <a:ext uri="{FF2B5EF4-FFF2-40B4-BE49-F238E27FC236}">
                <a16:creationId xmlns="" xmlns:a16="http://schemas.microsoft.com/office/drawing/2014/main" id="{5CAE1EEF-8D45-44E3-A806-A68093ECE636}"/>
              </a:ext>
            </a:extLst>
          </p:cNvPr>
          <p:cNvSpPr txBox="1"/>
          <p:nvPr/>
        </p:nvSpPr>
        <p:spPr>
          <a:xfrm>
            <a:off x="251521" y="701876"/>
            <a:ext cx="8892480" cy="464871"/>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Ø"/>
            </a:pPr>
            <a:r>
              <a:rPr lang="pt-BR" dirty="0"/>
              <a:t>Excel – atualização do PCA</a:t>
            </a:r>
          </a:p>
        </p:txBody>
      </p:sp>
      <p:grpSp>
        <p:nvGrpSpPr>
          <p:cNvPr id="8" name="Agrupar 7">
            <a:extLst>
              <a:ext uri="{FF2B5EF4-FFF2-40B4-BE49-F238E27FC236}">
                <a16:creationId xmlns="" xmlns:a16="http://schemas.microsoft.com/office/drawing/2014/main" id="{E87B6450-B83A-440E-A309-7608FD368091}"/>
              </a:ext>
            </a:extLst>
          </p:cNvPr>
          <p:cNvGrpSpPr/>
          <p:nvPr/>
        </p:nvGrpSpPr>
        <p:grpSpPr>
          <a:xfrm>
            <a:off x="38101" y="1988840"/>
            <a:ext cx="9120250" cy="1928075"/>
            <a:chOff x="38100" y="2356883"/>
            <a:chExt cx="11744325" cy="2482820"/>
          </a:xfrm>
        </p:grpSpPr>
        <p:pic>
          <p:nvPicPr>
            <p:cNvPr id="9" name="Imagem 8">
              <a:extLst>
                <a:ext uri="{FF2B5EF4-FFF2-40B4-BE49-F238E27FC236}">
                  <a16:creationId xmlns="" xmlns:a16="http://schemas.microsoft.com/office/drawing/2014/main" id="{A492F651-1DBB-4F3F-B397-8E9A2307F0C2}"/>
                </a:ext>
              </a:extLst>
            </p:cNvPr>
            <p:cNvPicPr>
              <a:picLocks noChangeAspect="1"/>
            </p:cNvPicPr>
            <p:nvPr/>
          </p:nvPicPr>
          <p:blipFill rotWithShape="1">
            <a:blip r:embed="rId6"/>
            <a:srcRect r="46328"/>
            <a:stretch/>
          </p:blipFill>
          <p:spPr>
            <a:xfrm>
              <a:off x="38100" y="2356883"/>
              <a:ext cx="7576961" cy="2482820"/>
            </a:xfrm>
            <a:prstGeom prst="rect">
              <a:avLst/>
            </a:prstGeom>
          </p:spPr>
        </p:pic>
        <p:pic>
          <p:nvPicPr>
            <p:cNvPr id="10" name="Imagem 9">
              <a:extLst>
                <a:ext uri="{FF2B5EF4-FFF2-40B4-BE49-F238E27FC236}">
                  <a16:creationId xmlns="" xmlns:a16="http://schemas.microsoft.com/office/drawing/2014/main" id="{FDE8FBBB-26FE-4081-B54A-A0A91DA7303E}"/>
                </a:ext>
              </a:extLst>
            </p:cNvPr>
            <p:cNvPicPr>
              <a:picLocks noChangeAspect="1"/>
            </p:cNvPicPr>
            <p:nvPr/>
          </p:nvPicPr>
          <p:blipFill rotWithShape="1">
            <a:blip r:embed="rId6"/>
            <a:srcRect l="70012"/>
            <a:stretch/>
          </p:blipFill>
          <p:spPr>
            <a:xfrm>
              <a:off x="7548963" y="2356883"/>
              <a:ext cx="4233462" cy="2482820"/>
            </a:xfrm>
            <a:prstGeom prst="rect">
              <a:avLst/>
            </a:prstGeom>
          </p:spPr>
        </p:pic>
      </p:grpSp>
      <p:sp>
        <p:nvSpPr>
          <p:cNvPr id="11" name="Retângulo 10">
            <a:extLst>
              <a:ext uri="{FF2B5EF4-FFF2-40B4-BE49-F238E27FC236}">
                <a16:creationId xmlns="" xmlns:a16="http://schemas.microsoft.com/office/drawing/2014/main" id="{FD15DCC9-701B-4CE4-ACD3-BA27441D8448}"/>
              </a:ext>
            </a:extLst>
          </p:cNvPr>
          <p:cNvSpPr/>
          <p:nvPr/>
        </p:nvSpPr>
        <p:spPr>
          <a:xfrm>
            <a:off x="38100" y="3735009"/>
            <a:ext cx="9105900" cy="58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Exemplo de Registro de Serviço Contínuo</a:t>
            </a:r>
            <a:r>
              <a:rPr lang="pt-BR" dirty="0">
                <a:solidFill>
                  <a:schemeClr val="tx1"/>
                </a:solidFill>
              </a:rPr>
              <a:t> com término em outubro e nova contratação para os meses de novembro e dezembro</a:t>
            </a:r>
          </a:p>
        </p:txBody>
      </p:sp>
      <p:sp>
        <p:nvSpPr>
          <p:cNvPr id="12" name="Retângulo 11">
            <a:extLst>
              <a:ext uri="{FF2B5EF4-FFF2-40B4-BE49-F238E27FC236}">
                <a16:creationId xmlns="" xmlns:a16="http://schemas.microsoft.com/office/drawing/2014/main" id="{38CDB71E-0C22-4BD0-ADAF-B754ECFC7180}"/>
              </a:ext>
            </a:extLst>
          </p:cNvPr>
          <p:cNvSpPr/>
          <p:nvPr/>
        </p:nvSpPr>
        <p:spPr>
          <a:xfrm>
            <a:off x="66104" y="2312041"/>
            <a:ext cx="9143327" cy="492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Tree>
    <p:extLst>
      <p:ext uri="{BB962C8B-B14F-4D97-AF65-F5344CB8AC3E}">
        <p14:creationId xmlns:p14="http://schemas.microsoft.com/office/powerpoint/2010/main" val="611571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26F7A4C6-0C86-4910-8301-9106C3FF1B35}"/>
              </a:ext>
            </a:extLst>
          </p:cNvPr>
          <p:cNvSpPr txBox="1"/>
          <p:nvPr/>
        </p:nvSpPr>
        <p:spPr>
          <a:xfrm>
            <a:off x="3061163" y="1988840"/>
            <a:ext cx="2878989" cy="1210011"/>
          </a:xfrm>
          <a:prstGeom prst="rect">
            <a:avLst/>
          </a:prstGeom>
          <a:noFill/>
          <a:ln>
            <a:noFill/>
          </a:ln>
        </p:spPr>
        <p:txBody>
          <a:bodyPr wrap="square" rtlCol="0">
            <a:spAutoFit/>
          </a:bodyPr>
          <a:lstStyle/>
          <a:p>
            <a:pPr>
              <a:lnSpc>
                <a:spcPct val="150000"/>
              </a:lnSpc>
            </a:pPr>
            <a:r>
              <a:rPr lang="pt-BR" sz="5400" b="1" dirty="0">
                <a:solidFill>
                  <a:srgbClr val="006C31"/>
                </a:solidFill>
              </a:rPr>
              <a:t>Dúvidas?</a:t>
            </a:r>
          </a:p>
        </p:txBody>
      </p:sp>
    </p:spTree>
    <p:extLst>
      <p:ext uri="{BB962C8B-B14F-4D97-AF65-F5344CB8AC3E}">
        <p14:creationId xmlns:p14="http://schemas.microsoft.com/office/powerpoint/2010/main" val="1232256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TextBox 11">
            <a:extLst>
              <a:ext uri="{FF2B5EF4-FFF2-40B4-BE49-F238E27FC236}">
                <a16:creationId xmlns="" xmlns:a16="http://schemas.microsoft.com/office/drawing/2014/main" id="{9C722021-9AD1-4FC1-9822-6F9DC08F5DE5}"/>
              </a:ext>
            </a:extLst>
          </p:cNvPr>
          <p:cNvSpPr txBox="1"/>
          <p:nvPr/>
        </p:nvSpPr>
        <p:spPr>
          <a:xfrm>
            <a:off x="2195736" y="1196752"/>
            <a:ext cx="5976664" cy="3836948"/>
          </a:xfrm>
          <a:prstGeom prst="rect">
            <a:avLst/>
          </a:prstGeom>
        </p:spPr>
        <p:txBody>
          <a:bodyPr wrap="square" lIns="0" tIns="0" rIns="0" bIns="0" rtlCol="0" anchor="t">
            <a:spAutoFit/>
          </a:bodyPr>
          <a:lstStyle/>
          <a:p>
            <a:pPr algn="just">
              <a:lnSpc>
                <a:spcPts val="3977"/>
              </a:lnSpc>
            </a:pPr>
            <a:r>
              <a:rPr lang="en-US" sz="2400" b="1" dirty="0">
                <a:solidFill>
                  <a:schemeClr val="tx2">
                    <a:lumMod val="75000"/>
                  </a:schemeClr>
                </a:solidFill>
                <a:latin typeface="Calibri Light" panose="020F0302020204030204" pitchFamily="34" charset="0"/>
              </a:rPr>
              <a:t> Alexandre de Andrade</a:t>
            </a:r>
          </a:p>
          <a:p>
            <a:pPr marL="457200" lvl="0" indent="-381000">
              <a:buSzPts val="2400"/>
              <a:defRPr/>
            </a:pPr>
            <a:r>
              <a:rPr lang="pt-BR" sz="2400" b="1" dirty="0">
                <a:solidFill>
                  <a:schemeClr val="tx2">
                    <a:lumMod val="75000"/>
                  </a:schemeClr>
                </a:solidFill>
                <a:latin typeface="Calibri Light" panose="020F0302020204030204" pitchFamily="34" charset="0"/>
              </a:rPr>
              <a:t>Analista de Planejamento e Orçamento</a:t>
            </a:r>
          </a:p>
          <a:p>
            <a:pPr marL="457200" lvl="0" indent="-381000">
              <a:buSzPts val="2400"/>
              <a:defRPr/>
            </a:pPr>
            <a:endParaRPr lang="pt-BR" sz="2400" b="1" dirty="0">
              <a:solidFill>
                <a:schemeClr val="tx2">
                  <a:lumMod val="75000"/>
                </a:schemeClr>
              </a:solidFill>
              <a:latin typeface="Calibri Light" panose="020F0302020204030204" pitchFamily="34" charset="0"/>
            </a:endParaRPr>
          </a:p>
          <a:p>
            <a:pPr marL="457200" indent="-381000">
              <a:buSzPts val="2400"/>
              <a:defRPr/>
            </a:pPr>
            <a:r>
              <a:rPr lang="pt-BR" sz="2400" b="1" dirty="0">
                <a:solidFill>
                  <a:schemeClr val="tx2">
                    <a:lumMod val="75000"/>
                  </a:schemeClr>
                </a:solidFill>
                <a:latin typeface="Calibri Light" panose="020F0302020204030204" pitchFamily="34" charset="0"/>
              </a:rPr>
              <a:t>Assessor</a:t>
            </a:r>
          </a:p>
          <a:p>
            <a:pPr marL="457200" indent="-381000">
              <a:buSzPts val="2400"/>
              <a:defRPr/>
            </a:pPr>
            <a:r>
              <a:rPr lang="pt-BR" sz="2400" b="1" dirty="0">
                <a:solidFill>
                  <a:schemeClr val="tx2">
                    <a:lumMod val="75000"/>
                  </a:schemeClr>
                </a:solidFill>
                <a:latin typeface="Calibri Light" panose="020F0302020204030204" pitchFamily="34" charset="0"/>
              </a:rPr>
              <a:t>Subsecretaria de Logística</a:t>
            </a:r>
          </a:p>
          <a:p>
            <a:pPr marL="457200" indent="-381000">
              <a:buSzPts val="2400"/>
              <a:defRPr/>
            </a:pPr>
            <a:endParaRPr lang="pt-BR" sz="2400" b="1" dirty="0">
              <a:solidFill>
                <a:schemeClr val="tx2">
                  <a:lumMod val="75000"/>
                </a:schemeClr>
              </a:solidFill>
              <a:latin typeface="Calibri Light" panose="020F0302020204030204" pitchFamily="34" charset="0"/>
            </a:endParaRPr>
          </a:p>
          <a:p>
            <a:pPr marL="457200" indent="-381000">
              <a:buSzPts val="2400"/>
              <a:defRPr/>
            </a:pPr>
            <a:r>
              <a:rPr lang="pt-BR" sz="2400" b="1" dirty="0">
                <a:solidFill>
                  <a:schemeClr val="tx2">
                    <a:lumMod val="75000"/>
                  </a:schemeClr>
                </a:solidFill>
                <a:latin typeface="Calibri Light" panose="020F0302020204030204" pitchFamily="34" charset="0"/>
              </a:rPr>
              <a:t>Gerente Geral da REDELOG</a:t>
            </a:r>
          </a:p>
          <a:p>
            <a:pPr marL="457200" indent="-381000">
              <a:buSzPts val="2400"/>
              <a:defRPr/>
            </a:pPr>
            <a:endParaRPr lang="pt-BR" sz="2400" dirty="0">
              <a:solidFill>
                <a:schemeClr val="tx2">
                  <a:lumMod val="75000"/>
                </a:schemeClr>
              </a:solidFill>
              <a:latin typeface="Calibri Light" panose="020F0302020204030204" pitchFamily="34" charset="0"/>
              <a:hlinkClick r:id="" action="ppaction://noaction"/>
            </a:endParaRPr>
          </a:p>
          <a:p>
            <a:pPr marL="457200" indent="-381000">
              <a:buSzPts val="2400"/>
              <a:defRPr/>
            </a:pPr>
            <a:r>
              <a:rPr lang="pt-BR" sz="2400" dirty="0">
                <a:solidFill>
                  <a:schemeClr val="tx2">
                    <a:lumMod val="75000"/>
                  </a:schemeClr>
                </a:solidFill>
                <a:latin typeface="Calibri Light" panose="020F0302020204030204" pitchFamily="34" charset="0"/>
                <a:hlinkClick r:id="" action="ppaction://noaction"/>
              </a:rPr>
              <a:t>alexandre.andradre@planejamento.rj.gov.br</a:t>
            </a:r>
            <a:endParaRPr lang="pt-BR" sz="2400" dirty="0">
              <a:solidFill>
                <a:schemeClr val="tx2">
                  <a:lumMod val="75000"/>
                </a:schemeClr>
              </a:solidFill>
              <a:latin typeface="Calibri Light" panose="020F0302020204030204" pitchFamily="34" charset="0"/>
            </a:endParaRPr>
          </a:p>
          <a:p>
            <a:pPr marL="457200" indent="-381000">
              <a:buSzPts val="2400"/>
              <a:defRPr/>
            </a:pPr>
            <a:r>
              <a:rPr lang="pt-BR" sz="2400" b="1" dirty="0">
                <a:solidFill>
                  <a:schemeClr val="tx2">
                    <a:lumMod val="75000"/>
                  </a:schemeClr>
                </a:solidFill>
                <a:latin typeface="Calibri Light" panose="020F0302020204030204" pitchFamily="34" charset="0"/>
              </a:rPr>
              <a:t>Tel.: 2333-1834</a:t>
            </a:r>
            <a:endParaRPr lang="en-US" sz="24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529814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899592" y="332656"/>
            <a:ext cx="7344816" cy="554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Calibri Light" panose="020F0302020204030204" pitchFamily="34" charset="0"/>
              </a:rPr>
              <a:t>Preparando a Contratação Pública</a:t>
            </a:r>
          </a:p>
        </p:txBody>
      </p:sp>
      <p:graphicFrame>
        <p:nvGraphicFramePr>
          <p:cNvPr id="9" name="Diagrama 8">
            <a:extLst>
              <a:ext uri="{FF2B5EF4-FFF2-40B4-BE49-F238E27FC236}">
                <a16:creationId xmlns="" xmlns:a16="http://schemas.microsoft.com/office/drawing/2014/main" id="{8B298CDD-6CF4-4D89-AF3B-24A65C0737C9}"/>
              </a:ext>
            </a:extLst>
          </p:cNvPr>
          <p:cNvGraphicFramePr/>
          <p:nvPr>
            <p:extLst>
              <p:ext uri="{D42A27DB-BD31-4B8C-83A1-F6EECF244321}">
                <p14:modId xmlns:p14="http://schemas.microsoft.com/office/powerpoint/2010/main" val="3107104155"/>
              </p:ext>
            </p:extLst>
          </p:nvPr>
        </p:nvGraphicFramePr>
        <p:xfrm>
          <a:off x="971600" y="1153542"/>
          <a:ext cx="7776864"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6508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899592" y="332656"/>
            <a:ext cx="6696744" cy="554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Calibri Light" panose="020F0302020204030204" pitchFamily="34" charset="0"/>
              </a:rPr>
              <a:t>Conteúdo Programático</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611560" y="844914"/>
            <a:ext cx="7632848" cy="4955203"/>
          </a:xfrm>
          <a:prstGeom prst="rect">
            <a:avLst/>
          </a:prstGeom>
          <a:noFill/>
        </p:spPr>
        <p:txBody>
          <a:bodyPr wrap="square">
            <a:spAutoFit/>
          </a:bodyPr>
          <a:lstStyle/>
          <a:p>
            <a:pPr indent="-1270" algn="just">
              <a:lnSpc>
                <a:spcPct val="150000"/>
              </a:lnSpc>
            </a:pPr>
            <a:r>
              <a:rPr lang="pt-BR" sz="2400" b="1" dirty="0">
                <a:solidFill>
                  <a:schemeClr val="tx2">
                    <a:lumMod val="75000"/>
                  </a:schemeClr>
                </a:solidFill>
                <a:effectLst/>
                <a:latin typeface="Calibri Light" panose="020F0302020204030204" pitchFamily="34" charset="0"/>
                <a:ea typeface="Times New Roman" panose="02020603050405020304" pitchFamily="18" charset="0"/>
              </a:rPr>
              <a:t>Preparando a Contratação Pública </a:t>
            </a:r>
          </a:p>
          <a:p>
            <a:pPr marL="341630" indent="-342900" algn="just">
              <a:lnSpc>
                <a:spcPct val="150000"/>
              </a:lnSpc>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Aspectos gerais da fase preparatória das contratações</a:t>
            </a:r>
          </a:p>
          <a:p>
            <a:pPr marL="341630" indent="-342900" algn="just">
              <a:lnSpc>
                <a:spcPct val="150000"/>
              </a:lnSpc>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Termo de Referência, Anteprojeto, Projeto </a:t>
            </a:r>
            <a:r>
              <a:rPr lang="pt-BR" sz="2400" dirty="0">
                <a:solidFill>
                  <a:schemeClr val="tx2">
                    <a:lumMod val="75000"/>
                  </a:schemeClr>
                </a:solidFill>
                <a:latin typeface="Calibri Light" panose="020F0302020204030204" pitchFamily="34" charset="0"/>
                <a:ea typeface="Times New Roman" panose="02020603050405020304" pitchFamily="18" charset="0"/>
              </a:rPr>
              <a:t>B</a:t>
            </a:r>
            <a:r>
              <a:rPr lang="pt-BR" sz="2400" dirty="0">
                <a:solidFill>
                  <a:schemeClr val="tx2">
                    <a:lumMod val="75000"/>
                  </a:schemeClr>
                </a:solidFill>
                <a:effectLst/>
                <a:latin typeface="Calibri Light" panose="020F0302020204030204" pitchFamily="34" charset="0"/>
                <a:ea typeface="Times New Roman" panose="02020603050405020304" pitchFamily="18" charset="0"/>
              </a:rPr>
              <a:t>ásico e Projeto </a:t>
            </a:r>
            <a:r>
              <a:rPr lang="pt-BR" sz="2400" dirty="0">
                <a:solidFill>
                  <a:schemeClr val="tx2">
                    <a:lumMod val="75000"/>
                  </a:schemeClr>
                </a:solidFill>
                <a:latin typeface="Calibri Light" panose="020F0302020204030204" pitchFamily="34" charset="0"/>
                <a:ea typeface="Times New Roman" panose="02020603050405020304" pitchFamily="18" charset="0"/>
              </a:rPr>
              <a:t>E</a:t>
            </a:r>
            <a:r>
              <a:rPr lang="pt-BR" sz="2400" dirty="0">
                <a:solidFill>
                  <a:schemeClr val="tx2">
                    <a:lumMod val="75000"/>
                  </a:schemeClr>
                </a:solidFill>
                <a:effectLst/>
                <a:latin typeface="Calibri Light" panose="020F0302020204030204" pitchFamily="34" charset="0"/>
                <a:ea typeface="Times New Roman" panose="02020603050405020304" pitchFamily="18" charset="0"/>
              </a:rPr>
              <a:t>xecutivo</a:t>
            </a:r>
          </a:p>
          <a:p>
            <a:pPr marL="341630" indent="-342900" algn="just">
              <a:lnSpc>
                <a:spcPct val="150000"/>
              </a:lnSpc>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Estimativa do valor da contratação</a:t>
            </a:r>
          </a:p>
          <a:p>
            <a:pPr marL="341630" indent="-342900" algn="just">
              <a:lnSpc>
                <a:spcPct val="150000"/>
              </a:lnSpc>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Relatório Analítico de Pesquisa de Preços</a:t>
            </a:r>
          </a:p>
          <a:p>
            <a:pPr marL="341630" indent="-342900" algn="just">
              <a:lnSpc>
                <a:spcPct val="150000"/>
              </a:lnSpc>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Elaboração do edital e da minuta de contrato</a:t>
            </a:r>
          </a:p>
          <a:p>
            <a:pPr marL="341630" indent="-342900" algn="just">
              <a:lnSpc>
                <a:spcPct val="150000"/>
              </a:lnSpc>
              <a:buFont typeface="Arial" panose="020B0604020202020204" pitchFamily="34" charset="0"/>
              <a:buChar char="•"/>
            </a:pPr>
            <a:r>
              <a:rPr lang="pt-BR" sz="2400" dirty="0">
                <a:solidFill>
                  <a:schemeClr val="tx2">
                    <a:lumMod val="75000"/>
                  </a:schemeClr>
                </a:solidFill>
                <a:effectLst/>
                <a:latin typeface="Calibri Light" panose="020F0302020204030204" pitchFamily="34" charset="0"/>
                <a:ea typeface="Times New Roman" panose="02020603050405020304" pitchFamily="18" charset="0"/>
              </a:rPr>
              <a:t>Jurisprudência da fase preparatória das contratações </a:t>
            </a:r>
          </a:p>
          <a:p>
            <a:pPr indent="-1270"/>
            <a:r>
              <a:rPr lang="pt-BR" sz="2800" dirty="0">
                <a:solidFill>
                  <a:schemeClr val="tx2">
                    <a:lumMod val="75000"/>
                  </a:schemeClr>
                </a:solidFill>
                <a:effectLst/>
                <a:latin typeface="Calibri Light" panose="020F0302020204030204" pitchFamily="34" charset="0"/>
                <a:ea typeface="Times New Roman" panose="02020603050405020304" pitchFamily="18" charset="0"/>
              </a:rPr>
              <a:t> </a:t>
            </a:r>
            <a:endParaRPr lang="pt-BR" sz="28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821734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10" name="Diagrama 9">
            <a:extLst>
              <a:ext uri="{FF2B5EF4-FFF2-40B4-BE49-F238E27FC236}">
                <a16:creationId xmlns="" xmlns:a16="http://schemas.microsoft.com/office/drawing/2014/main" id="{84F26F28-6401-41C9-8DAB-8CE8B6317F03}"/>
              </a:ext>
            </a:extLst>
          </p:cNvPr>
          <p:cNvGraphicFramePr/>
          <p:nvPr>
            <p:extLst>
              <p:ext uri="{D42A27DB-BD31-4B8C-83A1-F6EECF244321}">
                <p14:modId xmlns:p14="http://schemas.microsoft.com/office/powerpoint/2010/main" val="613013890"/>
              </p:ext>
            </p:extLst>
          </p:nvPr>
        </p:nvGraphicFramePr>
        <p:xfrm>
          <a:off x="539552" y="476672"/>
          <a:ext cx="7848872" cy="4464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31751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Uma Breve Introdução </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956101"/>
            <a:ext cx="8352928" cy="6683048"/>
          </a:xfrm>
          <a:prstGeom prst="rect">
            <a:avLst/>
          </a:prstGeom>
          <a:noFill/>
        </p:spPr>
        <p:txBody>
          <a:bodyPr wrap="square">
            <a:spAutoFit/>
          </a:bodyPr>
          <a:lstStyle/>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A fase interna é tratada de forma sintética na Lei 8.666/93, sendo disciplinada, basicamente, no caput do seu art. 38.</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A</a:t>
            </a:r>
            <a:r>
              <a:rPr lang="pt-BR" sz="2400" dirty="0">
                <a:solidFill>
                  <a:schemeClr val="tx2">
                    <a:lumMod val="75000"/>
                  </a:schemeClr>
                </a:solidFill>
                <a:effectLst/>
                <a:latin typeface="Calibri Light" panose="020F0302020204030204" pitchFamily="34" charset="0"/>
                <a:ea typeface="Times New Roman" panose="02020603050405020304" pitchFamily="18" charset="0"/>
              </a:rPr>
              <a:t> fase preparatória da licitação, prevista a partir do art. 18 na NLLC, é regulamentada de forma analítica, detalhada;</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A nova lei traz uniformidade no regramento da fase preparatória visando maior segurança jurídica;</a:t>
            </a:r>
          </a:p>
          <a:p>
            <a:pPr marL="341630" indent="-342900" algn="just">
              <a:lnSpc>
                <a:spcPct val="150000"/>
              </a:lnSpc>
              <a:buFont typeface="Arial" panose="020B0604020202020204" pitchFamily="34" charset="0"/>
              <a:buChar char="•"/>
            </a:pPr>
            <a:r>
              <a:rPr lang="pt-BR" sz="2400" b="0" i="0" u="none" strike="noStrike" baseline="0" dirty="0">
                <a:solidFill>
                  <a:schemeClr val="tx2">
                    <a:lumMod val="75000"/>
                  </a:schemeClr>
                </a:solidFill>
                <a:latin typeface="Calibri Light" panose="020F0302020204030204" pitchFamily="34" charset="0"/>
              </a:rPr>
              <a:t>A nova lei subtrai do gestor parcela de sua discricionariedade e  vinculando-o a uma série de detalhamentos previstos na lei. </a:t>
            </a:r>
            <a:endParaRPr lang="pt-BR" sz="2400" dirty="0">
              <a:solidFill>
                <a:schemeClr val="tx2">
                  <a:lumMod val="75000"/>
                </a:schemeClr>
              </a:solidFill>
              <a:effectLst/>
              <a:latin typeface="Calibri Light" panose="020F0302020204030204" pitchFamily="34" charset="0"/>
              <a:ea typeface="Times New Roman" panose="02020603050405020304" pitchFamily="18"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effectLst/>
              <a:latin typeface="Calibri Light" panose="020F0302020204030204" pitchFamily="34" charset="0"/>
              <a:ea typeface="Times New Roman" panose="02020603050405020304" pitchFamily="18" charset="0"/>
            </a:endParaRPr>
          </a:p>
          <a:p>
            <a:pPr algn="just">
              <a:lnSpc>
                <a:spcPct val="150000"/>
              </a:lnSpc>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3879958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Uma Breve Introdução </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404664"/>
            <a:ext cx="8352928" cy="6313716"/>
          </a:xfrm>
          <a:prstGeom prst="rect">
            <a:avLst/>
          </a:prstGeom>
          <a:noFill/>
        </p:spPr>
        <p:txBody>
          <a:bodyPr wrap="square">
            <a:spAutoFit/>
          </a:bodyPr>
          <a:lstStyle/>
          <a:p>
            <a:endParaRPr lang="pt-BR" sz="2400" dirty="0">
              <a:solidFill>
                <a:schemeClr val="tx2">
                  <a:lumMod val="75000"/>
                </a:schemeClr>
              </a:solidFill>
              <a:latin typeface="Calibri Light" panose="020F0302020204030204" pitchFamily="34" charset="0"/>
            </a:endParaRP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A fase interna, prevista no art. 38 da Lei 8.666/93, foi regulamentada pelos entes federativos ao longo de sua vigência;</a:t>
            </a:r>
          </a:p>
          <a:p>
            <a:pPr marL="341630" indent="-342900" algn="just">
              <a:lnSpc>
                <a:spcPct val="150000"/>
              </a:lnSpc>
              <a:buFont typeface="Arial" panose="020B0604020202020204" pitchFamily="34" charset="0"/>
              <a:buChar char="•"/>
            </a:pPr>
            <a:r>
              <a:rPr lang="pt-BR" sz="2400" b="0" i="0" u="none" strike="noStrike" baseline="0" dirty="0">
                <a:solidFill>
                  <a:schemeClr val="tx2">
                    <a:lumMod val="75000"/>
                  </a:schemeClr>
                </a:solidFill>
                <a:latin typeface="Calibri Light" panose="020F0302020204030204" pitchFamily="34" charset="0"/>
              </a:rPr>
              <a:t>O </a:t>
            </a:r>
            <a:r>
              <a:rPr lang="pt-BR" sz="2400" dirty="0">
                <a:solidFill>
                  <a:schemeClr val="tx2">
                    <a:lumMod val="75000"/>
                  </a:schemeClr>
                </a:solidFill>
                <a:latin typeface="Calibri Light" panose="020F0302020204030204" pitchFamily="34" charset="0"/>
              </a:rPr>
              <a:t>Decreto Estadual 46.642/2019, que regulamenta a fase preparatória das contratações, trouxe muitas das regras </a:t>
            </a:r>
            <a:r>
              <a:rPr lang="pt-BR" sz="2400" b="0" i="0" u="none" strike="noStrike" baseline="0" dirty="0">
                <a:solidFill>
                  <a:schemeClr val="tx2">
                    <a:lumMod val="75000"/>
                  </a:schemeClr>
                </a:solidFill>
                <a:latin typeface="Calibri Light" panose="020F0302020204030204" pitchFamily="34" charset="0"/>
              </a:rPr>
              <a:t>previstas na NLLC;</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rPr>
              <a:t>Alguns entendimentos do Tribunal de Contas da União foram incorporados na NLCC .</a:t>
            </a:r>
          </a:p>
          <a:p>
            <a:endParaRPr lang="pt-BR" sz="2400" dirty="0">
              <a:solidFill>
                <a:schemeClr val="tx2">
                  <a:lumMod val="75000"/>
                </a:schemeClr>
              </a:solidFill>
              <a:latin typeface="Calibri Light" panose="020F0302020204030204" pitchFamily="34"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1481095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7252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Definição</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844914"/>
            <a:ext cx="8352928" cy="5575052"/>
          </a:xfrm>
          <a:prstGeom prst="rect">
            <a:avLst/>
          </a:prstGeom>
          <a:noFill/>
        </p:spPr>
        <p:txBody>
          <a:bodyPr wrap="square">
            <a:spAutoFit/>
          </a:bodyPr>
          <a:lstStyle/>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A fase interna/preparatória </a:t>
            </a:r>
            <a:r>
              <a:rPr lang="pt-BR" sz="2400" dirty="0">
                <a:solidFill>
                  <a:schemeClr val="tx2">
                    <a:lumMod val="75000"/>
                  </a:schemeClr>
                </a:solidFill>
                <a:latin typeface="Calibri Light" panose="020F0302020204030204" pitchFamily="34" charset="0"/>
              </a:rPr>
              <a:t>compreende todos os procedimentos e atos anteriores à divulgação do instrumento convocatório. </a:t>
            </a:r>
          </a:p>
          <a:p>
            <a:pPr algn="just"/>
            <a:endParaRPr lang="pt-BR" sz="2400" b="0" i="1" u="none" strike="noStrike" baseline="0" dirty="0">
              <a:solidFill>
                <a:schemeClr val="tx2">
                  <a:lumMod val="75000"/>
                </a:schemeClr>
              </a:solidFill>
              <a:latin typeface="Calibri Light" panose="020F0302020204030204" pitchFamily="34" charset="0"/>
            </a:endParaRPr>
          </a:p>
          <a:p>
            <a:pPr algn="just"/>
            <a:r>
              <a:rPr lang="pt-BR" sz="2400" i="1" dirty="0">
                <a:solidFill>
                  <a:schemeClr val="tx2">
                    <a:lumMod val="75000"/>
                  </a:schemeClr>
                </a:solidFill>
                <a:latin typeface="Calibri Light" panose="020F0302020204030204" pitchFamily="34" charset="0"/>
              </a:rPr>
              <a:t>“</a:t>
            </a:r>
            <a:r>
              <a:rPr lang="pt-BR" sz="2400" b="0" i="1" u="none" strike="noStrike" baseline="0" dirty="0">
                <a:solidFill>
                  <a:schemeClr val="tx2">
                    <a:lumMod val="75000"/>
                  </a:schemeClr>
                </a:solidFill>
                <a:latin typeface="Calibri Light" panose="020F0302020204030204" pitchFamily="34" charset="0"/>
              </a:rPr>
              <a:t>A fase interna é a sequência de atos preparatórios internos de cada órgão ou entidade para a realização da licitação. Diz-se interna porque até então os atos preparatórios se desenvolvem no estrito âmbito do órgão ou entidade administrativa.”</a:t>
            </a:r>
            <a:endParaRPr lang="pt-BR" sz="2400" dirty="0">
              <a:solidFill>
                <a:schemeClr val="tx2">
                  <a:lumMod val="75000"/>
                </a:schemeClr>
              </a:solidFill>
              <a:latin typeface="Calibri Light" panose="020F0302020204030204" pitchFamily="34" charset="0"/>
            </a:endParaRPr>
          </a:p>
          <a:p>
            <a:endParaRPr lang="pt-BR" sz="2400" b="0" i="0" u="none" strike="noStrike" baseline="0" dirty="0">
              <a:solidFill>
                <a:schemeClr val="tx2">
                  <a:lumMod val="75000"/>
                </a:schemeClr>
              </a:solidFill>
              <a:latin typeface="Calibri Light" panose="020F0302020204030204" pitchFamily="34" charset="0"/>
            </a:endParaRPr>
          </a:p>
          <a:p>
            <a:pPr algn="r"/>
            <a:r>
              <a:rPr lang="pt-BR" b="0" i="0" u="none" strike="noStrike" baseline="0" dirty="0">
                <a:solidFill>
                  <a:schemeClr val="tx2">
                    <a:lumMod val="75000"/>
                  </a:schemeClr>
                </a:solidFill>
                <a:latin typeface="Calibri Light" panose="020F0302020204030204" pitchFamily="34" charset="0"/>
              </a:rPr>
              <a:t>GARCIA, Flávio Amaral. Licitações e contratos administrativos, 3ª ed., Rio de Janeiro: </a:t>
            </a:r>
            <a:r>
              <a:rPr lang="pt-BR" b="0" i="0" u="none" strike="noStrike" baseline="0" dirty="0" err="1">
                <a:solidFill>
                  <a:schemeClr val="tx2">
                    <a:lumMod val="75000"/>
                  </a:schemeClr>
                </a:solidFill>
                <a:latin typeface="Calibri Light" panose="020F0302020204030204" pitchFamily="34" charset="0"/>
              </a:rPr>
              <a:t>Lumen</a:t>
            </a:r>
            <a:r>
              <a:rPr lang="pt-BR" b="0" i="0" u="none" strike="noStrike" baseline="0" dirty="0">
                <a:solidFill>
                  <a:schemeClr val="tx2">
                    <a:lumMod val="75000"/>
                  </a:schemeClr>
                </a:solidFill>
                <a:latin typeface="Calibri Light" panose="020F0302020204030204" pitchFamily="34" charset="0"/>
              </a:rPr>
              <a:t> Juris, 2010. </a:t>
            </a: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1431505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Abordagem </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620688"/>
            <a:ext cx="8352928" cy="4836389"/>
          </a:xfrm>
          <a:prstGeom prst="rect">
            <a:avLst/>
          </a:prstGeom>
          <a:noFill/>
        </p:spPr>
        <p:txBody>
          <a:bodyPr wrap="square">
            <a:spAutoFit/>
          </a:bodyPr>
          <a:lstStyle/>
          <a:p>
            <a:endParaRPr lang="pt-BR" sz="2400" b="0" i="0" u="none" strike="noStrike" baseline="0" dirty="0">
              <a:solidFill>
                <a:srgbClr val="000000"/>
              </a:solidFill>
              <a:latin typeface="Calibri Light" panose="020F0302020204030204" pitchFamily="34" charset="0"/>
            </a:endParaRP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O art. 18 dá ênfase ao planejamento compatibilizado com o Plano Anual de Contratações e com as leis orçamentárias, além de indicar a abordagem a ser considerada para a futura contratação.</a:t>
            </a:r>
          </a:p>
          <a:p>
            <a:pPr algn="r"/>
            <a:endParaRPr lang="pt-BR" b="1" i="1" u="none" strike="noStrike" baseline="0" dirty="0">
              <a:solidFill>
                <a:schemeClr val="tx2">
                  <a:lumMod val="75000"/>
                </a:schemeClr>
              </a:solidFill>
              <a:latin typeface="Calibri Light" panose="020F0302020204030204" pitchFamily="34" charset="0"/>
            </a:endParaRPr>
          </a:p>
          <a:p>
            <a:pPr algn="r"/>
            <a:r>
              <a:rPr lang="pt-BR" b="1" i="1" u="none" strike="noStrike" baseline="0" dirty="0">
                <a:solidFill>
                  <a:schemeClr val="tx2">
                    <a:lumMod val="75000"/>
                  </a:schemeClr>
                </a:solidFill>
                <a:latin typeface="Calibri Light" panose="020F0302020204030204" pitchFamily="34" charset="0"/>
              </a:rPr>
              <a:t>Art. 18. A fase preparatória do processo licitatório é caracterizada pelo planejamento e</a:t>
            </a:r>
          </a:p>
          <a:p>
            <a:pPr algn="r"/>
            <a:r>
              <a:rPr lang="pt-BR" b="1" i="1" u="none" strike="noStrike" baseline="0" dirty="0">
                <a:solidFill>
                  <a:schemeClr val="tx2">
                    <a:lumMod val="75000"/>
                  </a:schemeClr>
                </a:solidFill>
                <a:latin typeface="Calibri Light" panose="020F0302020204030204" pitchFamily="34" charset="0"/>
              </a:rPr>
              <a:t>deve compatibilizar-se com o plano de contratações anual de que trata o inciso VII do</a:t>
            </a:r>
          </a:p>
          <a:p>
            <a:pPr algn="r"/>
            <a:r>
              <a:rPr lang="pt-BR" b="1" i="1" u="none" strike="noStrike" baseline="0" dirty="0">
                <a:solidFill>
                  <a:schemeClr val="tx2">
                    <a:lumMod val="75000"/>
                  </a:schemeClr>
                </a:solidFill>
                <a:latin typeface="Calibri Light" panose="020F0302020204030204" pitchFamily="34" charset="0"/>
              </a:rPr>
              <a:t>caput do art. 12 desta Lei, sempre que elaborado, e com as leis orçamentárias, bem como abordar todas as considerações técnicas, mercadológicas e de gestão que podem</a:t>
            </a:r>
          </a:p>
          <a:p>
            <a:pPr algn="r"/>
            <a:r>
              <a:rPr lang="pt-BR" b="1" i="1" u="none" strike="noStrike" baseline="0" dirty="0">
                <a:solidFill>
                  <a:schemeClr val="tx2">
                    <a:lumMod val="75000"/>
                  </a:schemeClr>
                </a:solidFill>
                <a:latin typeface="Calibri Light" panose="020F0302020204030204" pitchFamily="34" charset="0"/>
              </a:rPr>
              <a:t>interferir na contratação (...)</a:t>
            </a:r>
            <a:endParaRPr lang="pt-BR" sz="2400" b="1" i="1" dirty="0">
              <a:solidFill>
                <a:schemeClr val="tx2">
                  <a:lumMod val="75000"/>
                </a:schemeClr>
              </a:solidFill>
              <a:effectLst/>
              <a:latin typeface="Calibri Light" panose="020F0302020204030204" pitchFamily="34" charset="0"/>
              <a:ea typeface="Times New Roman" panose="02020603050405020304" pitchFamily="18"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4117587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Abordagem </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620688"/>
            <a:ext cx="8352928" cy="4836389"/>
          </a:xfrm>
          <a:prstGeom prst="rect">
            <a:avLst/>
          </a:prstGeom>
          <a:noFill/>
        </p:spPr>
        <p:txBody>
          <a:bodyPr wrap="square">
            <a:spAutoFit/>
          </a:bodyPr>
          <a:lstStyle/>
          <a:p>
            <a:endParaRPr lang="pt-BR" sz="2400" b="0" i="0" u="none" strike="noStrike" baseline="0" dirty="0">
              <a:solidFill>
                <a:srgbClr val="000000"/>
              </a:solidFill>
              <a:latin typeface="Calibri Light" panose="020F0302020204030204" pitchFamily="34" charset="0"/>
            </a:endParaRP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Os incisos do art. 18 elencam as diversas etapas que compõem o procedimento da fase preparatória, que compreendem todas as considerações técnicas, mercadológicas e de gestão da contratação;</a:t>
            </a:r>
          </a:p>
          <a:p>
            <a:pPr marL="341630" indent="-342900" algn="just">
              <a:lnSpc>
                <a:spcPct val="150000"/>
              </a:lnSpc>
              <a:buFont typeface="Arial" panose="020B0604020202020204" pitchFamily="34" charset="0"/>
              <a:buChar char="•"/>
            </a:pPr>
            <a:r>
              <a:rPr lang="pt-BR" sz="2400" dirty="0">
                <a:solidFill>
                  <a:schemeClr val="tx2">
                    <a:lumMod val="75000"/>
                  </a:schemeClr>
                </a:solidFill>
                <a:latin typeface="Calibri Light" panose="020F0302020204030204" pitchFamily="34" charset="0"/>
                <a:ea typeface="Times New Roman" panose="02020603050405020304" pitchFamily="18" charset="0"/>
              </a:rPr>
              <a:t>Os incisos estão organizados em uma ordem lógica e que pode ser modificada de acordo com a modalidade da licitação, visando atender o interesse público.</a:t>
            </a:r>
            <a:endParaRPr lang="pt-BR" sz="2400" b="1" i="1" dirty="0">
              <a:solidFill>
                <a:schemeClr val="tx2">
                  <a:lumMod val="75000"/>
                </a:schemeClr>
              </a:solidFill>
              <a:effectLst/>
              <a:latin typeface="Calibri Light" panose="020F0302020204030204" pitchFamily="34" charset="0"/>
              <a:ea typeface="Times New Roman" panose="02020603050405020304" pitchFamily="18"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3130038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Abordagem </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620688"/>
            <a:ext cx="8352928" cy="5021055"/>
          </a:xfrm>
          <a:prstGeom prst="rect">
            <a:avLst/>
          </a:prstGeom>
          <a:noFill/>
        </p:spPr>
        <p:txBody>
          <a:bodyPr wrap="square">
            <a:spAutoFit/>
          </a:bodyPr>
          <a:lstStyle/>
          <a:p>
            <a:pPr algn="just"/>
            <a:endParaRPr lang="pt-BR" sz="2400" b="0" i="0" u="none" strike="noStrike" baseline="0" dirty="0">
              <a:solidFill>
                <a:schemeClr val="tx2">
                  <a:lumMod val="75000"/>
                </a:schemeClr>
              </a:solidFill>
              <a:latin typeface="Calibri Light" panose="020F0302020204030204" pitchFamily="34" charset="0"/>
            </a:endParaRPr>
          </a:p>
          <a:p>
            <a:pPr algn="just"/>
            <a:r>
              <a:rPr lang="pt-BR" sz="2400" b="1" dirty="0">
                <a:solidFill>
                  <a:schemeClr val="tx2">
                    <a:lumMod val="75000"/>
                  </a:schemeClr>
                </a:solidFill>
                <a:latin typeface="Calibri Light" panose="020F0302020204030204" pitchFamily="34" charset="0"/>
              </a:rPr>
              <a:t>Etapas da Fase Preparatória </a:t>
            </a:r>
          </a:p>
          <a:p>
            <a:pPr algn="just"/>
            <a:endParaRPr lang="pt-BR" sz="2000" b="0" i="0" u="none" strike="noStrike" baseline="0" dirty="0">
              <a:solidFill>
                <a:schemeClr val="tx2">
                  <a:lumMod val="75000"/>
                </a:schemeClr>
              </a:solidFill>
              <a:latin typeface="Calibri Light" panose="020F0302020204030204" pitchFamily="34" charset="0"/>
            </a:endParaRPr>
          </a:p>
          <a:p>
            <a:pPr algn="just"/>
            <a:r>
              <a:rPr lang="pt-BR" sz="2000" dirty="0">
                <a:solidFill>
                  <a:schemeClr val="tx2">
                    <a:lumMod val="75000"/>
                  </a:schemeClr>
                </a:solidFill>
                <a:latin typeface="Calibri Light" panose="020F0302020204030204" pitchFamily="34" charset="0"/>
              </a:rPr>
              <a:t>1. D</a:t>
            </a:r>
            <a:r>
              <a:rPr lang="pt-BR" sz="2000" b="0" i="0" u="none" strike="noStrike" baseline="0" dirty="0">
                <a:solidFill>
                  <a:schemeClr val="tx2">
                    <a:lumMod val="75000"/>
                  </a:schemeClr>
                </a:solidFill>
                <a:latin typeface="Calibri Light" panose="020F0302020204030204" pitchFamily="34" charset="0"/>
              </a:rPr>
              <a:t>escrição da necessidade da contratação fundamentada em ETP; </a:t>
            </a:r>
          </a:p>
          <a:p>
            <a:pPr algn="just"/>
            <a:r>
              <a:rPr lang="pt-BR" sz="2000" dirty="0">
                <a:solidFill>
                  <a:schemeClr val="tx2">
                    <a:lumMod val="75000"/>
                  </a:schemeClr>
                </a:solidFill>
                <a:latin typeface="Calibri Light" panose="020F0302020204030204" pitchFamily="34" charset="0"/>
              </a:rPr>
              <a:t>2. D</a:t>
            </a:r>
            <a:r>
              <a:rPr lang="pt-BR" sz="2000" b="0" i="0" u="none" strike="noStrike" baseline="0" dirty="0">
                <a:solidFill>
                  <a:schemeClr val="tx2">
                    <a:lumMod val="75000"/>
                  </a:schemeClr>
                </a:solidFill>
                <a:latin typeface="Calibri Light" panose="020F0302020204030204" pitchFamily="34" charset="0"/>
              </a:rPr>
              <a:t>efinição do objeto através do TR, anteprojeto, projeto básico ou projeto executivo;</a:t>
            </a:r>
          </a:p>
          <a:p>
            <a:pPr algn="just"/>
            <a:r>
              <a:rPr lang="pt-BR" sz="2000" dirty="0">
                <a:solidFill>
                  <a:schemeClr val="tx2">
                    <a:lumMod val="75000"/>
                  </a:schemeClr>
                </a:solidFill>
                <a:latin typeface="Calibri Light" panose="020F0302020204030204" pitchFamily="34" charset="0"/>
              </a:rPr>
              <a:t>3. D</a:t>
            </a:r>
            <a:r>
              <a:rPr lang="pt-BR" sz="2000" b="0" i="0" u="none" strike="noStrike" baseline="0" dirty="0">
                <a:solidFill>
                  <a:schemeClr val="tx2">
                    <a:lumMod val="75000"/>
                  </a:schemeClr>
                </a:solidFill>
                <a:latin typeface="Calibri Light" panose="020F0302020204030204" pitchFamily="34" charset="0"/>
              </a:rPr>
              <a:t>efinição das condições de execução e pagamento, das garantias e das condições de recebimento;</a:t>
            </a:r>
          </a:p>
          <a:p>
            <a:pPr algn="just"/>
            <a:r>
              <a:rPr lang="pt-BR" sz="2000" dirty="0">
                <a:solidFill>
                  <a:schemeClr val="tx2">
                    <a:lumMod val="75000"/>
                  </a:schemeClr>
                </a:solidFill>
                <a:latin typeface="Calibri Light" panose="020F0302020204030204" pitchFamily="34" charset="0"/>
              </a:rPr>
              <a:t>4. O</a:t>
            </a:r>
            <a:r>
              <a:rPr lang="pt-BR" sz="2000" b="0" i="0" u="none" strike="noStrike" baseline="0" dirty="0">
                <a:solidFill>
                  <a:schemeClr val="tx2">
                    <a:lumMod val="75000"/>
                  </a:schemeClr>
                </a:solidFill>
                <a:latin typeface="Calibri Light" panose="020F0302020204030204" pitchFamily="34" charset="0"/>
              </a:rPr>
              <a:t> orçamento estimado com as composições dos preços;</a:t>
            </a:r>
          </a:p>
          <a:p>
            <a:pPr algn="just"/>
            <a:r>
              <a:rPr lang="pt-BR" sz="2000" dirty="0">
                <a:solidFill>
                  <a:schemeClr val="tx2">
                    <a:lumMod val="75000"/>
                  </a:schemeClr>
                </a:solidFill>
                <a:latin typeface="Calibri Light" panose="020F0302020204030204" pitchFamily="34" charset="0"/>
              </a:rPr>
              <a:t>5. E</a:t>
            </a:r>
            <a:r>
              <a:rPr lang="pt-BR" sz="2000" b="0" i="0" u="none" strike="noStrike" baseline="0" dirty="0">
                <a:solidFill>
                  <a:schemeClr val="tx2">
                    <a:lumMod val="75000"/>
                  </a:schemeClr>
                </a:solidFill>
                <a:latin typeface="Calibri Light" panose="020F0302020204030204" pitchFamily="34" charset="0"/>
              </a:rPr>
              <a:t>laboração do edital de licitação;</a:t>
            </a:r>
          </a:p>
          <a:p>
            <a:pPr algn="just"/>
            <a:r>
              <a:rPr lang="pt-BR" sz="2000" dirty="0">
                <a:solidFill>
                  <a:schemeClr val="tx2">
                    <a:lumMod val="75000"/>
                  </a:schemeClr>
                </a:solidFill>
                <a:latin typeface="Calibri Light" panose="020F0302020204030204" pitchFamily="34" charset="0"/>
              </a:rPr>
              <a:t>6. E</a:t>
            </a:r>
            <a:r>
              <a:rPr lang="pt-BR" sz="2000" b="0" i="0" u="none" strike="noStrike" baseline="0" dirty="0">
                <a:solidFill>
                  <a:schemeClr val="tx2">
                    <a:lumMod val="75000"/>
                  </a:schemeClr>
                </a:solidFill>
                <a:latin typeface="Calibri Light" panose="020F0302020204030204" pitchFamily="34" charset="0"/>
              </a:rPr>
              <a:t>laboração de minuta de contrato, quando necessária; </a:t>
            </a:r>
          </a:p>
          <a:p>
            <a:pPr algn="just"/>
            <a:r>
              <a:rPr lang="pt-BR" sz="2000" dirty="0">
                <a:solidFill>
                  <a:schemeClr val="tx2">
                    <a:lumMod val="75000"/>
                  </a:schemeClr>
                </a:solidFill>
                <a:latin typeface="Calibri Light" panose="020F0302020204030204" pitchFamily="34" charset="0"/>
              </a:rPr>
              <a:t>7. O</a:t>
            </a:r>
            <a:r>
              <a:rPr lang="pt-BR" sz="2000" b="0" i="0" u="none" strike="noStrike" baseline="0" dirty="0">
                <a:solidFill>
                  <a:schemeClr val="tx2">
                    <a:lumMod val="75000"/>
                  </a:schemeClr>
                </a:solidFill>
                <a:latin typeface="Calibri Light" panose="020F0302020204030204" pitchFamily="34" charset="0"/>
              </a:rPr>
              <a:t> regime de fornecimento de bens, de prestação de serviços ou de execução de obras e serviços de engenharia, observados os potenciais de economia de escala;</a:t>
            </a:r>
          </a:p>
          <a:p>
            <a:pPr algn="just">
              <a:lnSpc>
                <a:spcPct val="150000"/>
              </a:lnSpc>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162685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Abordagem </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476672"/>
            <a:ext cx="8352928" cy="5328831"/>
          </a:xfrm>
          <a:prstGeom prst="rect">
            <a:avLst/>
          </a:prstGeom>
          <a:noFill/>
        </p:spPr>
        <p:txBody>
          <a:bodyPr wrap="square">
            <a:spAutoFit/>
          </a:bodyPr>
          <a:lstStyle/>
          <a:p>
            <a:pPr algn="just"/>
            <a:endParaRPr lang="pt-BR" sz="2400" b="0" i="0" u="none" strike="noStrike" baseline="0" dirty="0">
              <a:solidFill>
                <a:schemeClr val="tx2">
                  <a:lumMod val="75000"/>
                </a:schemeClr>
              </a:solidFill>
              <a:latin typeface="Calibri Light" panose="020F0302020204030204" pitchFamily="34" charset="0"/>
            </a:endParaRPr>
          </a:p>
          <a:p>
            <a:pPr algn="just"/>
            <a:r>
              <a:rPr lang="pt-BR" sz="2400" b="1" dirty="0">
                <a:solidFill>
                  <a:schemeClr val="tx2">
                    <a:lumMod val="75000"/>
                  </a:schemeClr>
                </a:solidFill>
                <a:latin typeface="Calibri Light" panose="020F0302020204030204" pitchFamily="34" charset="0"/>
              </a:rPr>
              <a:t>Etapas da Fase Preparatória  - Continuação</a:t>
            </a:r>
          </a:p>
          <a:p>
            <a:pPr algn="just"/>
            <a:endParaRPr lang="pt-BR" sz="2000" b="0" i="0" u="none" strike="noStrike" baseline="0" dirty="0">
              <a:solidFill>
                <a:schemeClr val="tx2">
                  <a:lumMod val="75000"/>
                </a:schemeClr>
              </a:solidFill>
              <a:latin typeface="Calibri Light" panose="020F0302020204030204" pitchFamily="34" charset="0"/>
            </a:endParaRPr>
          </a:p>
          <a:p>
            <a:pPr algn="just"/>
            <a:r>
              <a:rPr lang="pt-BR" sz="2000" dirty="0">
                <a:solidFill>
                  <a:schemeClr val="tx2">
                    <a:lumMod val="75000"/>
                  </a:schemeClr>
                </a:solidFill>
                <a:latin typeface="Calibri Light" panose="020F0302020204030204" pitchFamily="34" charset="0"/>
              </a:rPr>
              <a:t>8. A</a:t>
            </a:r>
            <a:r>
              <a:rPr lang="pt-BR" sz="2000" b="0" i="0" u="none" strike="noStrike" baseline="0" dirty="0">
                <a:solidFill>
                  <a:schemeClr val="tx2">
                    <a:lumMod val="75000"/>
                  </a:schemeClr>
                </a:solidFill>
                <a:latin typeface="Calibri Light" panose="020F0302020204030204" pitchFamily="34" charset="0"/>
              </a:rPr>
              <a:t> modalidade de licitação, o critério de julgamento e o modo de disputa de forma combinada para obter a contratação mais vantajosa, considerado todo o ciclo de vida do objeto;</a:t>
            </a:r>
          </a:p>
          <a:p>
            <a:pPr algn="just"/>
            <a:r>
              <a:rPr lang="pt-BR" sz="2000" b="0" i="0" u="none" strike="noStrike" baseline="0" dirty="0">
                <a:solidFill>
                  <a:schemeClr val="tx2">
                    <a:lumMod val="75000"/>
                  </a:schemeClr>
                </a:solidFill>
                <a:latin typeface="Calibri Light" panose="020F0302020204030204" pitchFamily="34" charset="0"/>
              </a:rPr>
              <a:t>9. A motivação circunstanciada das condições do edital: justificativa de exigências de qualificação técnica e de qualificação econômico-financeira, justificativa dos critérios de pontuação e julgamento das propostas técnicas (nas licitações com julgamento por melhor técnica ou técnica e preço), e justificativa das regras pertinentes à participação de empresas em consórcio;</a:t>
            </a:r>
          </a:p>
          <a:p>
            <a:pPr algn="just"/>
            <a:r>
              <a:rPr lang="pt-BR" sz="2000" dirty="0">
                <a:solidFill>
                  <a:schemeClr val="tx2">
                    <a:lumMod val="75000"/>
                  </a:schemeClr>
                </a:solidFill>
                <a:latin typeface="Calibri Light" panose="020F0302020204030204" pitchFamily="34" charset="0"/>
              </a:rPr>
              <a:t>10. A</a:t>
            </a:r>
            <a:r>
              <a:rPr lang="pt-BR" sz="2000" b="0" i="0" u="none" strike="noStrike" baseline="0" dirty="0">
                <a:solidFill>
                  <a:schemeClr val="tx2">
                    <a:lumMod val="75000"/>
                  </a:schemeClr>
                </a:solidFill>
                <a:latin typeface="Calibri Light" panose="020F0302020204030204" pitchFamily="34" charset="0"/>
              </a:rPr>
              <a:t>nálise dos riscos que possam comprometer o sucesso da licitação e a boa</a:t>
            </a:r>
          </a:p>
          <a:p>
            <a:pPr algn="just"/>
            <a:r>
              <a:rPr lang="pt-BR" sz="2000" b="0" i="0" u="none" strike="noStrike" baseline="0" dirty="0">
                <a:solidFill>
                  <a:schemeClr val="tx2">
                    <a:lumMod val="75000"/>
                  </a:schemeClr>
                </a:solidFill>
                <a:latin typeface="Calibri Light" panose="020F0302020204030204" pitchFamily="34" charset="0"/>
              </a:rPr>
              <a:t>execução contratual;</a:t>
            </a:r>
          </a:p>
          <a:p>
            <a:pPr algn="just"/>
            <a:r>
              <a:rPr lang="pt-BR" sz="2000" b="0" i="0" u="none" strike="noStrike" baseline="0" dirty="0">
                <a:solidFill>
                  <a:schemeClr val="tx2">
                    <a:lumMod val="75000"/>
                  </a:schemeClr>
                </a:solidFill>
                <a:latin typeface="Calibri Light" panose="020F0302020204030204" pitchFamily="34" charset="0"/>
              </a:rPr>
              <a:t>11. Motivação sobre o momento da divulgação do orçamento da licitação, observando as condições quanto ao caráter sigiloso </a:t>
            </a:r>
            <a:r>
              <a:rPr lang="pt-BR" sz="2000" dirty="0">
                <a:solidFill>
                  <a:schemeClr val="tx2">
                    <a:lumMod val="75000"/>
                  </a:schemeClr>
                </a:solidFill>
                <a:latin typeface="Calibri Light" panose="020F0302020204030204" pitchFamily="34" charset="0"/>
              </a:rPr>
              <a:t>previstas no art.</a:t>
            </a:r>
            <a:r>
              <a:rPr lang="pt-BR" sz="2000" b="0" i="0" u="none" strike="noStrike" baseline="0" dirty="0">
                <a:solidFill>
                  <a:schemeClr val="tx2">
                    <a:lumMod val="75000"/>
                  </a:schemeClr>
                </a:solidFill>
                <a:latin typeface="Calibri Light" panose="020F0302020204030204" pitchFamily="34" charset="0"/>
              </a:rPr>
              <a:t> 24.</a:t>
            </a:r>
            <a:endParaRPr lang="pt-BR" sz="2000" b="1" i="1" dirty="0">
              <a:solidFill>
                <a:schemeClr val="tx2">
                  <a:lumMod val="75000"/>
                </a:schemeClr>
              </a:solidFill>
              <a:effectLst/>
              <a:latin typeface="Calibri Light" panose="020F0302020204030204" pitchFamily="34" charset="0"/>
              <a:ea typeface="Times New Roman" panose="02020603050405020304" pitchFamily="18" charset="0"/>
            </a:endParaRPr>
          </a:p>
          <a:p>
            <a:pPr marL="341630" indent="-342900" algn="just">
              <a:lnSpc>
                <a:spcPct val="150000"/>
              </a:lnSpc>
              <a:buFont typeface="Arial" panose="020B0604020202020204" pitchFamily="34" charset="0"/>
              <a:buChar char="•"/>
            </a:pPr>
            <a:endParaRPr lang="pt-BR" sz="2400" dirty="0">
              <a:solidFill>
                <a:schemeClr val="tx2">
                  <a:lumMod val="75000"/>
                </a:schemeClr>
              </a:solidFill>
              <a:latin typeface="Calibri Light" panose="020F0302020204030204" pitchFamily="34" charset="0"/>
              <a:ea typeface="Times New Roman" panose="02020603050405020304" pitchFamily="18" charset="0"/>
            </a:endParaRPr>
          </a:p>
        </p:txBody>
      </p:sp>
    </p:spTree>
    <p:extLst>
      <p:ext uri="{BB962C8B-B14F-4D97-AF65-F5344CB8AC3E}">
        <p14:creationId xmlns:p14="http://schemas.microsoft.com/office/powerpoint/2010/main" val="2252120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Estudo Técnico Preliminar - ETP</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395536" y="548680"/>
            <a:ext cx="8352928" cy="4708981"/>
          </a:xfrm>
          <a:prstGeom prst="rect">
            <a:avLst/>
          </a:prstGeom>
          <a:noFill/>
        </p:spPr>
        <p:txBody>
          <a:bodyPr wrap="square">
            <a:spAutoFit/>
          </a:bodyPr>
          <a:lstStyle/>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Instrumento de planejamento, que baseia-se em estudo das possíveis alternativas, da análise de custo-benefício, do ciclo de vida do objeto e a exposição dos motivos da escolha da solução mais vantajosa;</a:t>
            </a:r>
          </a:p>
          <a:p>
            <a:pPr marL="342900" indent="-342900" algn="just">
              <a:buFont typeface="Arial" panose="020B0604020202020204" pitchFamily="34" charset="0"/>
              <a:buChar char="•"/>
            </a:pPr>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rimeira etapa da fase preparatória da licitação, onde é feita a exposição de motivos, contendo a justificativa para a contratação; </a:t>
            </a:r>
          </a:p>
          <a:p>
            <a:pPr marL="342900" indent="-342900" algn="just">
              <a:buFont typeface="Arial" panose="020B0604020202020204" pitchFamily="34" charset="0"/>
              <a:buChar char="•"/>
            </a:pPr>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De acordo com o</a:t>
            </a:r>
            <a:r>
              <a:rPr lang="pt-BR" sz="2000" b="0" i="0" u="none" strike="noStrike" baseline="0" dirty="0">
                <a:solidFill>
                  <a:schemeClr val="tx2">
                    <a:lumMod val="75000"/>
                  </a:schemeClr>
                </a:solidFill>
                <a:latin typeface="Calibri Light" panose="020F0302020204030204" pitchFamily="34" charset="0"/>
              </a:rPr>
              <a:t> § 1º do art. 18, o ETP deverá evidenciar o problema a ser resolvido e a sua melhor solução, de modo a permitir a avaliação da viabilidade técnica e econômica da contratação; </a:t>
            </a:r>
          </a:p>
          <a:p>
            <a:pPr marL="342900" indent="-342900" algn="just">
              <a:buFont typeface="Arial" panose="020B0604020202020204" pitchFamily="34" charset="0"/>
              <a:buChar char="•"/>
            </a:pPr>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O art. 18, §1º, traz uma série de elementos (11 incisos) que contemplam os temas para a </a:t>
            </a:r>
            <a:r>
              <a:rPr lang="pt-BR" sz="2000" dirty="0">
                <a:solidFill>
                  <a:schemeClr val="tx2">
                    <a:lumMod val="75000"/>
                  </a:schemeClr>
                </a:solidFill>
                <a:latin typeface="Calibri Light" panose="020F0302020204030204" pitchFamily="34" charset="0"/>
              </a:rPr>
              <a:t>avaliação a que se destina</a:t>
            </a:r>
            <a:r>
              <a:rPr lang="pt-BR" sz="2000" b="0" i="0" u="none" strike="noStrike" baseline="0" dirty="0">
                <a:solidFill>
                  <a:schemeClr val="tx2">
                    <a:lumMod val="75000"/>
                  </a:schemeClr>
                </a:solidFill>
                <a:latin typeface="Calibri Light" panose="020F0302020204030204" pitchFamily="34" charset="0"/>
              </a:rPr>
              <a:t>. </a:t>
            </a:r>
          </a:p>
          <a:p>
            <a:pPr algn="just"/>
            <a:endParaRPr lang="pt-BR" sz="2000" b="0" i="0" u="none" strike="noStrike" baseline="0" dirty="0">
              <a:solidFill>
                <a:schemeClr val="tx2">
                  <a:lumMod val="75000"/>
                </a:schemeClr>
              </a:solidFill>
              <a:latin typeface="Calibri Light" panose="020F0302020204030204" pitchFamily="34" charset="0"/>
            </a:endParaRPr>
          </a:p>
        </p:txBody>
      </p:sp>
      <p:sp>
        <p:nvSpPr>
          <p:cNvPr id="5" name="CaixaDeTexto 4">
            <a:extLst>
              <a:ext uri="{FF2B5EF4-FFF2-40B4-BE49-F238E27FC236}">
                <a16:creationId xmlns="" xmlns:a16="http://schemas.microsoft.com/office/drawing/2014/main" id="{EBAD99B5-A45F-48DE-AF28-B3A6BBAB2A77}"/>
              </a:ext>
            </a:extLst>
          </p:cNvPr>
          <p:cNvSpPr txBox="1"/>
          <p:nvPr/>
        </p:nvSpPr>
        <p:spPr>
          <a:xfrm>
            <a:off x="395536" y="1844824"/>
            <a:ext cx="2232248" cy="369332"/>
          </a:xfrm>
          <a:prstGeom prst="rect">
            <a:avLst/>
          </a:prstGeom>
          <a:noFill/>
        </p:spPr>
        <p:txBody>
          <a:bodyPr wrap="square" rtlCol="0">
            <a:spAutoFit/>
          </a:bodyPr>
          <a:lstStyle/>
          <a:p>
            <a:endParaRPr lang="pt-BR" dirty="0"/>
          </a:p>
        </p:txBody>
      </p:sp>
      <p:sp>
        <p:nvSpPr>
          <p:cNvPr id="6" name="CaixaDeTexto 5">
            <a:extLst>
              <a:ext uri="{FF2B5EF4-FFF2-40B4-BE49-F238E27FC236}">
                <a16:creationId xmlns="" xmlns:a16="http://schemas.microsoft.com/office/drawing/2014/main" id="{BD356BF5-229A-4BC0-BD8B-3D6C406C40D2}"/>
              </a:ext>
            </a:extLst>
          </p:cNvPr>
          <p:cNvSpPr txBox="1"/>
          <p:nvPr/>
        </p:nvSpPr>
        <p:spPr>
          <a:xfrm>
            <a:off x="4191642" y="4869160"/>
            <a:ext cx="4700838" cy="830997"/>
          </a:xfrm>
          <a:prstGeom prst="rect">
            <a:avLst/>
          </a:prstGeom>
          <a:noFill/>
        </p:spPr>
        <p:txBody>
          <a:bodyPr wrap="none" rtlCol="0">
            <a:spAutoFit/>
          </a:bodyPr>
          <a:lstStyle/>
          <a:p>
            <a:pPr algn="r"/>
            <a:r>
              <a:rPr lang="pt-BR" sz="1600" b="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Curso de Boas práticas da fase preparatória e inovações </a:t>
            </a:r>
          </a:p>
          <a:p>
            <a:pPr algn="r"/>
            <a:r>
              <a:rPr lang="pt-BR" sz="1600" b="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em compras centralizadas, (realizado em 15 e 17/06) </a:t>
            </a:r>
          </a:p>
          <a:p>
            <a:pPr algn="r"/>
            <a:endParaRPr lang="pt-BR" sz="16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59347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Estudo Técnico Preliminar - ETP</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783570"/>
            <a:ext cx="8352928" cy="4801314"/>
          </a:xfrm>
          <a:prstGeom prst="rect">
            <a:avLst/>
          </a:prstGeom>
          <a:noFill/>
        </p:spPr>
        <p:txBody>
          <a:bodyPr wrap="square">
            <a:spAutoFit/>
          </a:bodyPr>
          <a:lstStyle/>
          <a:p>
            <a:pPr algn="just"/>
            <a:endParaRPr lang="pt-BR" b="0" i="0" u="none" strike="noStrike" baseline="0" dirty="0">
              <a:solidFill>
                <a:schemeClr val="tx2">
                  <a:lumMod val="75000"/>
                </a:schemeClr>
              </a:solidFill>
              <a:latin typeface="Calibri Light" panose="020F0302020204030204" pitchFamily="34" charset="0"/>
            </a:endParaRPr>
          </a:p>
          <a:p>
            <a:pPr algn="just"/>
            <a:r>
              <a:rPr lang="pt-BR" sz="2400" b="1" dirty="0">
                <a:solidFill>
                  <a:schemeClr val="tx2">
                    <a:lumMod val="75000"/>
                  </a:schemeClr>
                </a:solidFill>
                <a:latin typeface="Calibri Light" panose="020F0302020204030204" pitchFamily="34" charset="0"/>
              </a:rPr>
              <a:t>Principais elementos do ETP</a:t>
            </a:r>
            <a:endParaRPr lang="pt-BR" sz="1900" b="1" dirty="0">
              <a:solidFill>
                <a:schemeClr val="tx2">
                  <a:lumMod val="75000"/>
                </a:schemeClr>
              </a:solidFill>
              <a:latin typeface="Calibri Light" panose="020F0302020204030204" pitchFamily="34" charset="0"/>
            </a:endParaRPr>
          </a:p>
          <a:p>
            <a:pPr algn="just"/>
            <a:endParaRPr lang="pt-BR" sz="1900" dirty="0">
              <a:solidFill>
                <a:schemeClr val="tx2">
                  <a:lumMod val="75000"/>
                </a:schemeClr>
              </a:solidFill>
              <a:latin typeface="Calibri Light" panose="020F0302020204030204" pitchFamily="34" charset="0"/>
            </a:endParaRPr>
          </a:p>
          <a:p>
            <a:pPr algn="just"/>
            <a:r>
              <a:rPr lang="pt-BR" sz="1900" dirty="0">
                <a:solidFill>
                  <a:schemeClr val="tx2">
                    <a:lumMod val="75000"/>
                  </a:schemeClr>
                </a:solidFill>
                <a:latin typeface="Calibri Light" panose="020F0302020204030204" pitchFamily="34" charset="0"/>
              </a:rPr>
              <a:t>1. D</a:t>
            </a:r>
            <a:r>
              <a:rPr lang="pt-BR" sz="1900" b="0" i="0" u="none" strike="noStrike" baseline="0" dirty="0">
                <a:solidFill>
                  <a:schemeClr val="tx2">
                    <a:lumMod val="75000"/>
                  </a:schemeClr>
                </a:solidFill>
                <a:latin typeface="Calibri Light" panose="020F0302020204030204" pitchFamily="34" charset="0"/>
              </a:rPr>
              <a:t>escrição da necessidade da contratação; </a:t>
            </a:r>
          </a:p>
          <a:p>
            <a:pPr algn="just"/>
            <a:r>
              <a:rPr lang="pt-BR" sz="1900" b="0" i="0" u="none" strike="noStrike" baseline="0" dirty="0">
                <a:solidFill>
                  <a:schemeClr val="tx2">
                    <a:lumMod val="75000"/>
                  </a:schemeClr>
                </a:solidFill>
                <a:latin typeface="Calibri Light" panose="020F0302020204030204" pitchFamily="34" charset="0"/>
              </a:rPr>
              <a:t>2. Estimativas das quantidades para a contratação, acompanhadas das memórias de</a:t>
            </a:r>
          </a:p>
          <a:p>
            <a:pPr algn="just"/>
            <a:r>
              <a:rPr lang="pt-BR" sz="1900" b="0" i="0" u="none" strike="noStrike" baseline="0" dirty="0">
                <a:solidFill>
                  <a:schemeClr val="tx2">
                    <a:lumMod val="75000"/>
                  </a:schemeClr>
                </a:solidFill>
                <a:latin typeface="Calibri Light" panose="020F0302020204030204" pitchFamily="34" charset="0"/>
              </a:rPr>
              <a:t>cálculo, de modo a possibilitar economia de escala;</a:t>
            </a:r>
          </a:p>
          <a:p>
            <a:pPr algn="just"/>
            <a:r>
              <a:rPr lang="pt-BR" sz="1900" b="0" i="0" u="none" strike="noStrike" baseline="0" dirty="0">
                <a:solidFill>
                  <a:schemeClr val="tx2">
                    <a:lumMod val="75000"/>
                  </a:schemeClr>
                </a:solidFill>
                <a:latin typeface="Calibri Light" panose="020F0302020204030204" pitchFamily="34" charset="0"/>
              </a:rPr>
              <a:t>3. Análise das alternativas e soluções oferecidas pelos mercado;</a:t>
            </a:r>
          </a:p>
          <a:p>
            <a:pPr algn="just"/>
            <a:r>
              <a:rPr lang="pt-BR" sz="1900" b="0" i="0" u="none" strike="noStrike" baseline="0" dirty="0">
                <a:solidFill>
                  <a:schemeClr val="tx2">
                    <a:lumMod val="75000"/>
                  </a:schemeClr>
                </a:solidFill>
                <a:latin typeface="Calibri Light" panose="020F0302020204030204" pitchFamily="34" charset="0"/>
              </a:rPr>
              <a:t>4. Estimativa do valor da contratação, acompanhada dos preços unitários referenciais, dos documentos que lhe dão suporte;</a:t>
            </a:r>
          </a:p>
          <a:p>
            <a:pPr algn="just"/>
            <a:r>
              <a:rPr lang="pt-BR" sz="1900" b="0" i="0" u="none" strike="noStrike" baseline="0" dirty="0">
                <a:solidFill>
                  <a:schemeClr val="tx2">
                    <a:lumMod val="75000"/>
                  </a:schemeClr>
                </a:solidFill>
                <a:latin typeface="Calibri Light" panose="020F0302020204030204" pitchFamily="34" charset="0"/>
              </a:rPr>
              <a:t>5. Justificativas para o parcelamento ou não da contratação;</a:t>
            </a:r>
          </a:p>
          <a:p>
            <a:pPr algn="just"/>
            <a:r>
              <a:rPr lang="pt-BR" sz="1900" dirty="0">
                <a:solidFill>
                  <a:schemeClr val="tx2">
                    <a:lumMod val="75000"/>
                  </a:schemeClr>
                </a:solidFill>
                <a:latin typeface="Calibri Light" panose="020F0302020204030204" pitchFamily="34" charset="0"/>
              </a:rPr>
              <a:t>6. D</a:t>
            </a:r>
            <a:r>
              <a:rPr lang="pt-BR" sz="1900" b="0" i="0" u="none" strike="noStrike" baseline="0" dirty="0">
                <a:solidFill>
                  <a:schemeClr val="tx2">
                    <a:lumMod val="75000"/>
                  </a:schemeClr>
                </a:solidFill>
                <a:latin typeface="Calibri Light" panose="020F0302020204030204" pitchFamily="34" charset="0"/>
              </a:rPr>
              <a:t>emonstrativo dos resultados pretendidos em termos de economicidade e de melhor aproveitamento dos recursos humanos, materiais e financeiros disponíveis;</a:t>
            </a:r>
          </a:p>
          <a:p>
            <a:pPr algn="just"/>
            <a:r>
              <a:rPr lang="pt-BR" sz="1900" dirty="0">
                <a:solidFill>
                  <a:schemeClr val="tx2">
                    <a:lumMod val="75000"/>
                  </a:schemeClr>
                </a:solidFill>
                <a:latin typeface="Calibri Light" panose="020F0302020204030204" pitchFamily="34" charset="0"/>
              </a:rPr>
              <a:t>7. P</a:t>
            </a:r>
            <a:r>
              <a:rPr lang="pt-BR" sz="1900" b="0" i="0" u="none" strike="noStrike" baseline="0" dirty="0">
                <a:solidFill>
                  <a:schemeClr val="tx2">
                    <a:lumMod val="75000"/>
                  </a:schemeClr>
                </a:solidFill>
                <a:latin typeface="Calibri Light" panose="020F0302020204030204" pitchFamily="34" charset="0"/>
              </a:rPr>
              <a:t>osicionamento conclusivo sobre a adequação da contratação para o atendimento da necessidade a que se destina.</a:t>
            </a:r>
            <a:endParaRPr lang="pt-BR" sz="1900" dirty="0">
              <a:solidFill>
                <a:schemeClr val="tx2">
                  <a:lumMod val="75000"/>
                </a:schemeClr>
              </a:solidFill>
              <a:latin typeface="Calibri Light" panose="020F0302020204030204" pitchFamily="34" charset="0"/>
              <a:ea typeface="Times New Roman" panose="02020603050405020304" pitchFamily="18" charset="0"/>
            </a:endParaRPr>
          </a:p>
          <a:p>
            <a:pPr algn="just"/>
            <a:endParaRPr lang="pt-BR" b="0" i="0" u="none" strike="noStrike" baseline="0" dirty="0">
              <a:solidFill>
                <a:srgbClr val="000000"/>
              </a:solidFill>
              <a:latin typeface="Calibri Light" panose="020F0302020204030204" pitchFamily="34" charset="0"/>
            </a:endParaRPr>
          </a:p>
          <a:p>
            <a:pPr algn="just"/>
            <a:endParaRPr lang="pt-BR" b="0" i="0" u="none" strike="noStrike" baseline="0" dirty="0">
              <a:solidFill>
                <a:srgbClr val="000000"/>
              </a:solidFill>
              <a:latin typeface="Calibri Light" panose="020F0302020204030204" pitchFamily="34" charset="0"/>
            </a:endParaRPr>
          </a:p>
        </p:txBody>
      </p:sp>
    </p:spTree>
    <p:extLst>
      <p:ext uri="{BB962C8B-B14F-4D97-AF65-F5344CB8AC3E}">
        <p14:creationId xmlns:p14="http://schemas.microsoft.com/office/powerpoint/2010/main" val="309113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899592" y="332656"/>
            <a:ext cx="7344816" cy="554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latin typeface="Calibri Light" panose="020F0302020204030204" pitchFamily="34" charset="0"/>
              </a:rPr>
              <a:t>Planejando a Contratação Pública</a:t>
            </a:r>
          </a:p>
        </p:txBody>
      </p:sp>
      <p:graphicFrame>
        <p:nvGraphicFramePr>
          <p:cNvPr id="9" name="Diagrama 8">
            <a:extLst>
              <a:ext uri="{FF2B5EF4-FFF2-40B4-BE49-F238E27FC236}">
                <a16:creationId xmlns="" xmlns:a16="http://schemas.microsoft.com/office/drawing/2014/main" id="{8B298CDD-6CF4-4D89-AF3B-24A65C0737C9}"/>
              </a:ext>
            </a:extLst>
          </p:cNvPr>
          <p:cNvGraphicFramePr/>
          <p:nvPr>
            <p:extLst>
              <p:ext uri="{D42A27DB-BD31-4B8C-83A1-F6EECF244321}">
                <p14:modId xmlns:p14="http://schemas.microsoft.com/office/powerpoint/2010/main" val="3274469208"/>
              </p:ext>
            </p:extLst>
          </p:nvPr>
        </p:nvGraphicFramePr>
        <p:xfrm>
          <a:off x="971600" y="1153542"/>
          <a:ext cx="7776864"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22487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Estudo Técnico Preliminar - ETP</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126485"/>
            <a:ext cx="8352928" cy="4247317"/>
          </a:xfrm>
          <a:prstGeom prst="rect">
            <a:avLst/>
          </a:prstGeom>
          <a:noFill/>
        </p:spPr>
        <p:txBody>
          <a:bodyPr wrap="square">
            <a:spAutoFit/>
          </a:bodyPr>
          <a:lstStyle/>
          <a:p>
            <a:pPr algn="l"/>
            <a:r>
              <a:rPr lang="pt-BR" sz="1800" i="0" u="none" strike="noStrike" baseline="0" dirty="0">
                <a:solidFill>
                  <a:schemeClr val="tx2">
                    <a:lumMod val="75000"/>
                  </a:schemeClr>
                </a:solidFill>
                <a:latin typeface="Calibri Light" panose="020F0302020204030204" pitchFamily="34" charset="0"/>
              </a:rPr>
              <a:t>De acordo com art. 18, §2º , apenas os elementos I, IV, VI, VIII e XIII são obrigatórios para a elaboração do ETP, sendo os demais dispensados mediante justificativa:</a:t>
            </a:r>
          </a:p>
          <a:p>
            <a:pPr algn="l"/>
            <a:endParaRPr lang="pt-BR" dirty="0">
              <a:solidFill>
                <a:schemeClr val="tx2">
                  <a:lumMod val="75000"/>
                </a:schemeClr>
              </a:solidFill>
              <a:latin typeface="Calibri Light" panose="020F0302020204030204" pitchFamily="34" charset="0"/>
            </a:endParaRPr>
          </a:p>
          <a:p>
            <a:pPr algn="l"/>
            <a:r>
              <a:rPr lang="pt-BR" sz="1800" i="0" u="none" strike="noStrike" baseline="0" dirty="0">
                <a:solidFill>
                  <a:schemeClr val="tx2">
                    <a:lumMod val="75000"/>
                  </a:schemeClr>
                </a:solidFill>
                <a:latin typeface="Calibri Light" panose="020F0302020204030204" pitchFamily="34" charset="0"/>
              </a:rPr>
              <a:t>I – </a:t>
            </a:r>
            <a:r>
              <a:rPr lang="pt-BR" sz="1800" b="1" i="0" u="none" strike="noStrike" baseline="0" dirty="0">
                <a:solidFill>
                  <a:schemeClr val="tx2">
                    <a:lumMod val="75000"/>
                  </a:schemeClr>
                </a:solidFill>
                <a:latin typeface="Calibri Light" panose="020F0302020204030204" pitchFamily="34" charset="0"/>
              </a:rPr>
              <a:t>necessidade da contratação</a:t>
            </a:r>
            <a:r>
              <a:rPr lang="pt-BR" sz="1800" i="0" u="none" strike="noStrike" baseline="0" dirty="0">
                <a:solidFill>
                  <a:schemeClr val="tx2">
                    <a:lumMod val="75000"/>
                  </a:schemeClr>
                </a:solidFill>
                <a:latin typeface="Calibri Light" panose="020F0302020204030204" pitchFamily="34" charset="0"/>
              </a:rPr>
              <a:t>, considerado o problema a ser resolvido sob a perspectiva do interesse público;</a:t>
            </a:r>
          </a:p>
          <a:p>
            <a:pPr algn="l"/>
            <a:r>
              <a:rPr lang="pt-BR" sz="1800" i="0" u="none" strike="noStrike" baseline="0" dirty="0">
                <a:solidFill>
                  <a:schemeClr val="tx2">
                    <a:lumMod val="75000"/>
                  </a:schemeClr>
                </a:solidFill>
                <a:latin typeface="Calibri Light" panose="020F0302020204030204" pitchFamily="34" charset="0"/>
              </a:rPr>
              <a:t>IV - </a:t>
            </a:r>
            <a:r>
              <a:rPr lang="pt-BR" sz="1800" b="1" i="0" u="none" strike="noStrike" baseline="0" dirty="0">
                <a:solidFill>
                  <a:schemeClr val="tx2">
                    <a:lumMod val="75000"/>
                  </a:schemeClr>
                </a:solidFill>
                <a:latin typeface="Calibri Light" panose="020F0302020204030204" pitchFamily="34" charset="0"/>
              </a:rPr>
              <a:t>estimativas das quantidades para a contratação</a:t>
            </a:r>
            <a:r>
              <a:rPr lang="pt-BR" sz="1800" i="0" u="none" strike="noStrike" baseline="0" dirty="0">
                <a:solidFill>
                  <a:schemeClr val="tx2">
                    <a:lumMod val="75000"/>
                  </a:schemeClr>
                </a:solidFill>
                <a:latin typeface="Calibri Light" panose="020F0302020204030204" pitchFamily="34" charset="0"/>
              </a:rPr>
              <a:t>, acompanhadas das memórias de cálculo e dos documentos que lhes dão suporte, que considerem interdependências com outras contratações, de modo a possibilitar economia de escala;</a:t>
            </a:r>
            <a:endParaRPr lang="pt-BR" dirty="0">
              <a:solidFill>
                <a:schemeClr val="tx2">
                  <a:lumMod val="75000"/>
                </a:schemeClr>
              </a:solidFill>
              <a:latin typeface="Calibri Light" panose="020F0302020204030204" pitchFamily="34" charset="0"/>
            </a:endParaRPr>
          </a:p>
          <a:p>
            <a:pPr algn="l"/>
            <a:r>
              <a:rPr lang="pt-BR" sz="1800" i="0" u="none" strike="noStrike" baseline="0" dirty="0">
                <a:solidFill>
                  <a:schemeClr val="tx2">
                    <a:lumMod val="75000"/>
                  </a:schemeClr>
                </a:solidFill>
                <a:latin typeface="Calibri Light" panose="020F0302020204030204" pitchFamily="34" charset="0"/>
              </a:rPr>
              <a:t>VI - </a:t>
            </a:r>
            <a:r>
              <a:rPr lang="pt-BR" sz="1800" b="1" i="0" u="none" strike="noStrike" baseline="0" dirty="0">
                <a:solidFill>
                  <a:schemeClr val="tx2">
                    <a:lumMod val="75000"/>
                  </a:schemeClr>
                </a:solidFill>
                <a:latin typeface="Calibri Light" panose="020F0302020204030204" pitchFamily="34" charset="0"/>
              </a:rPr>
              <a:t>estimativa do valor da contratação</a:t>
            </a:r>
            <a:r>
              <a:rPr lang="pt-BR" sz="1800" i="0" u="none" strike="noStrike" baseline="0" dirty="0">
                <a:solidFill>
                  <a:schemeClr val="tx2">
                    <a:lumMod val="75000"/>
                  </a:schemeClr>
                </a:solidFill>
                <a:latin typeface="Calibri Light" panose="020F0302020204030204" pitchFamily="34" charset="0"/>
              </a:rPr>
              <a:t>, acompanhada dos preços unitários referenciais, das memórias de cálculo e dos documentos que lhe dão suporte, que poderão constar de anexo classificado, se a Administração optar por preservar o seu sigilo até a conclusão da licitação;</a:t>
            </a:r>
          </a:p>
          <a:p>
            <a:pPr algn="l"/>
            <a:r>
              <a:rPr lang="pt-BR" sz="1800" i="0" u="none" strike="noStrike" baseline="0" dirty="0">
                <a:solidFill>
                  <a:schemeClr val="tx2">
                    <a:lumMod val="75000"/>
                  </a:schemeClr>
                </a:solidFill>
                <a:latin typeface="Calibri Light" panose="020F0302020204030204" pitchFamily="34" charset="0"/>
              </a:rPr>
              <a:t>VIII - </a:t>
            </a:r>
            <a:r>
              <a:rPr lang="pt-BR" sz="1800" b="1" i="0" u="none" strike="noStrike" baseline="0" dirty="0">
                <a:solidFill>
                  <a:schemeClr val="tx2">
                    <a:lumMod val="75000"/>
                  </a:schemeClr>
                </a:solidFill>
                <a:latin typeface="Calibri Light" panose="020F0302020204030204" pitchFamily="34" charset="0"/>
              </a:rPr>
              <a:t>justificativas para o parcelamento ou não da solução</a:t>
            </a:r>
            <a:r>
              <a:rPr lang="pt-BR" sz="1800" i="0" u="none" strike="noStrike" baseline="0" dirty="0">
                <a:solidFill>
                  <a:schemeClr val="tx2">
                    <a:lumMod val="75000"/>
                  </a:schemeClr>
                </a:solidFill>
                <a:latin typeface="Calibri Light" panose="020F0302020204030204" pitchFamily="34" charset="0"/>
              </a:rPr>
              <a:t>;</a:t>
            </a:r>
            <a:endParaRPr lang="pt-BR" dirty="0">
              <a:solidFill>
                <a:schemeClr val="tx2">
                  <a:lumMod val="75000"/>
                </a:schemeClr>
              </a:solidFill>
              <a:latin typeface="Calibri Light" panose="020F0302020204030204" pitchFamily="34" charset="0"/>
            </a:endParaRPr>
          </a:p>
          <a:p>
            <a:pPr algn="l"/>
            <a:r>
              <a:rPr lang="pt-BR" dirty="0">
                <a:solidFill>
                  <a:schemeClr val="tx2">
                    <a:lumMod val="75000"/>
                  </a:schemeClr>
                </a:solidFill>
                <a:latin typeface="Calibri Light" panose="020F0302020204030204" pitchFamily="34" charset="0"/>
              </a:rPr>
              <a:t>XIII - </a:t>
            </a:r>
            <a:r>
              <a:rPr lang="pt-BR" sz="1800" b="1" i="0" u="none" strike="noStrike" baseline="0" dirty="0">
                <a:solidFill>
                  <a:schemeClr val="tx2">
                    <a:lumMod val="75000"/>
                  </a:schemeClr>
                </a:solidFill>
                <a:latin typeface="Calibri Light" panose="020F0302020204030204" pitchFamily="34" charset="0"/>
              </a:rPr>
              <a:t>posicionamento conclusivo </a:t>
            </a:r>
            <a:r>
              <a:rPr lang="pt-BR" sz="1800" i="0" u="none" strike="noStrike" baseline="0" dirty="0">
                <a:solidFill>
                  <a:schemeClr val="tx2">
                    <a:lumMod val="75000"/>
                  </a:schemeClr>
                </a:solidFill>
                <a:latin typeface="Calibri Light" panose="020F0302020204030204" pitchFamily="34" charset="0"/>
              </a:rPr>
              <a:t>sobre a adequação da contratação para o atendimento da necessidade a que se destina. </a:t>
            </a:r>
            <a:endParaRPr lang="pt-BR"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273771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275633"/>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Padronização</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052736"/>
            <a:ext cx="8352928" cy="4401205"/>
          </a:xfrm>
          <a:prstGeom prst="rect">
            <a:avLst/>
          </a:prstGeom>
          <a:noFill/>
        </p:spPr>
        <p:txBody>
          <a:bodyPr wrap="square">
            <a:spAutoFit/>
          </a:bodyPr>
          <a:lstStyle/>
          <a:p>
            <a:pPr marL="285750" indent="-285750" algn="l">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A padronização é essencial para a racionalização da atuação administrativa em atendimentos aos princípios da eficiência e economicidade;</a:t>
            </a:r>
          </a:p>
          <a:p>
            <a:pPr marL="285750" indent="-285750" algn="l">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A NLLC prioriza soluções padronizadas em relação ao objeto e à formalização de minutas-padrão de editais, contratos e termos de referência, o que já foi implementados em alguns entes federativos;</a:t>
            </a:r>
          </a:p>
          <a:p>
            <a:pPr marL="285750" indent="-285750" algn="l">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O art. 19 estabelece que os órgãos da Administração com competências regulamentares deverão:</a:t>
            </a:r>
          </a:p>
          <a:p>
            <a:pPr algn="l"/>
            <a:endParaRPr lang="pt-BR" sz="2000" b="0" i="0" u="none" strike="noStrike" baseline="0" dirty="0">
              <a:solidFill>
                <a:schemeClr val="tx2">
                  <a:lumMod val="75000"/>
                </a:schemeClr>
              </a:solidFill>
              <a:latin typeface="Calibri Light" panose="020F0302020204030204" pitchFamily="34" charset="0"/>
            </a:endParaRPr>
          </a:p>
          <a:p>
            <a:pPr marL="720000" indent="-342900" algn="l">
              <a:buFont typeface="Wingdings" panose="05000000000000000000" pitchFamily="2" charset="2"/>
              <a:buChar char="ü"/>
            </a:pPr>
            <a:r>
              <a:rPr lang="pt-BR" sz="2000" dirty="0">
                <a:solidFill>
                  <a:schemeClr val="tx2">
                    <a:lumMod val="75000"/>
                  </a:schemeClr>
                </a:solidFill>
                <a:latin typeface="Calibri Light" panose="020F0302020204030204" pitchFamily="34" charset="0"/>
              </a:rPr>
              <a:t>Instituir</a:t>
            </a:r>
            <a:r>
              <a:rPr lang="pt-BR" sz="2000" b="0" i="0" u="none" strike="noStrike" baseline="0" dirty="0">
                <a:solidFill>
                  <a:schemeClr val="tx2">
                    <a:lumMod val="75000"/>
                  </a:schemeClr>
                </a:solidFill>
                <a:latin typeface="Calibri Light" panose="020F0302020204030204" pitchFamily="34" charset="0"/>
              </a:rPr>
              <a:t> instrumentos que permitam a centralização dos procedimentos de aquisição e contratação de bens e serviços;</a:t>
            </a:r>
          </a:p>
          <a:p>
            <a:pPr marL="720000" indent="-342900" algn="l">
              <a:buFont typeface="Wingdings" panose="05000000000000000000" pitchFamily="2" charset="2"/>
              <a:buChar char="ü"/>
            </a:pPr>
            <a:r>
              <a:rPr lang="pt-BR" sz="2000" dirty="0">
                <a:solidFill>
                  <a:schemeClr val="tx2">
                    <a:lumMod val="75000"/>
                  </a:schemeClr>
                </a:solidFill>
                <a:latin typeface="Calibri Light" panose="020F0302020204030204" pitchFamily="34" charset="0"/>
              </a:rPr>
              <a:t>C</a:t>
            </a:r>
            <a:r>
              <a:rPr lang="pt-BR" sz="2000" b="0" i="0" u="none" strike="noStrike" baseline="0" dirty="0">
                <a:solidFill>
                  <a:schemeClr val="tx2">
                    <a:lumMod val="75000"/>
                  </a:schemeClr>
                </a:solidFill>
                <a:latin typeface="Calibri Light" panose="020F0302020204030204" pitchFamily="34" charset="0"/>
              </a:rPr>
              <a:t>riar catálogo eletrônico de padronização de compras, serviços e obras;</a:t>
            </a:r>
          </a:p>
          <a:p>
            <a:pPr marL="720000" indent="-342900" algn="l">
              <a:buFont typeface="Wingdings" panose="05000000000000000000" pitchFamily="2" charset="2"/>
              <a:buChar char="ü"/>
            </a:pPr>
            <a:r>
              <a:rPr lang="pt-BR" sz="2000" dirty="0">
                <a:solidFill>
                  <a:schemeClr val="tx2">
                    <a:lumMod val="75000"/>
                  </a:schemeClr>
                </a:solidFill>
                <a:latin typeface="Calibri Light" panose="020F0302020204030204" pitchFamily="34" charset="0"/>
              </a:rPr>
              <a:t>Adotar  tecnologias que possibilitem a criação e a utilização de modelos digitais.</a:t>
            </a:r>
            <a:endParaRPr lang="pt-BR" sz="2000" b="0" i="0" u="none" strike="noStrike" baseline="0" dirty="0">
              <a:solidFill>
                <a:schemeClr val="tx2">
                  <a:lumMod val="75000"/>
                </a:schemeClr>
              </a:solidFill>
              <a:latin typeface="Calibri Light" panose="020F0302020204030204" pitchFamily="34" charset="0"/>
            </a:endParaRPr>
          </a:p>
          <a:p>
            <a:pPr algn="l"/>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329614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Audiência e Consulta Públicas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052736"/>
            <a:ext cx="8352928" cy="4093428"/>
          </a:xfrm>
          <a:prstGeom prst="rect">
            <a:avLst/>
          </a:prstGeom>
          <a:noFill/>
        </p:spPr>
        <p:txBody>
          <a:bodyPr wrap="square">
            <a:spAutoFit/>
          </a:bodyPr>
          <a:lstStyle/>
          <a:p>
            <a:pPr algn="just"/>
            <a:r>
              <a:rPr lang="pt-BR" sz="2000" b="0" i="0" u="none" strike="noStrike" baseline="0" dirty="0">
                <a:solidFill>
                  <a:schemeClr val="tx2">
                    <a:lumMod val="75000"/>
                  </a:schemeClr>
                </a:solidFill>
                <a:latin typeface="Calibri Light" panose="020F0302020204030204" pitchFamily="34" charset="0"/>
              </a:rPr>
              <a:t>Art. 21. A Administração poderá convocar, com antecedência mínima de 8 (oito) dias úteis, audiência pública, presencial ou a distância, na forma eletrônica, sobre licitação que pretenda realizar, com disponibilização prévia de informações pertinentes, inclusive de estudo técnico preliminar e elementos do edital de licitação, e com possibilidade de manifestação de todos os interessados.</a:t>
            </a:r>
          </a:p>
          <a:p>
            <a:pPr algn="just"/>
            <a:r>
              <a:rPr lang="pt-BR" sz="2000" b="0" i="0" u="none" strike="noStrike" baseline="0" dirty="0">
                <a:solidFill>
                  <a:schemeClr val="tx2">
                    <a:lumMod val="75000"/>
                  </a:schemeClr>
                </a:solidFill>
                <a:latin typeface="Calibri Light" panose="020F0302020204030204" pitchFamily="34" charset="0"/>
              </a:rPr>
              <a:t>Parágrafo único. A Administração também poderá submeter a licitação a prévia consulta pública, mediante a disponibilização de seus elementos a todos os interessados, que poderão formular sugestões no prazo fixado.</a:t>
            </a:r>
          </a:p>
          <a:p>
            <a:pPr algn="just"/>
            <a:endParaRPr lang="pt-BR" sz="2000" dirty="0">
              <a:solidFill>
                <a:schemeClr val="tx2">
                  <a:lumMod val="75000"/>
                </a:schemeClr>
              </a:solidFill>
              <a:latin typeface="Calibri Light" panose="020F0302020204030204" pitchFamily="34" charset="0"/>
            </a:endParaRPr>
          </a:p>
          <a:p>
            <a:pPr algn="just"/>
            <a:r>
              <a:rPr lang="pt-BR" sz="2000" b="1" i="0" dirty="0">
                <a:solidFill>
                  <a:schemeClr val="tx2">
                    <a:lumMod val="75000"/>
                  </a:schemeClr>
                </a:solidFill>
                <a:effectLst/>
                <a:latin typeface="Calibri Light" panose="020F0302020204030204" pitchFamily="34" charset="0"/>
              </a:rPr>
              <a:t>Objetivo:</a:t>
            </a:r>
            <a:r>
              <a:rPr lang="pt-BR" sz="2000" b="0" i="0" dirty="0">
                <a:solidFill>
                  <a:schemeClr val="tx2">
                    <a:lumMod val="75000"/>
                  </a:schemeClr>
                </a:solidFill>
                <a:effectLst/>
                <a:latin typeface="Calibri Light" panose="020F0302020204030204" pitchFamily="34" charset="0"/>
              </a:rPr>
              <a:t> promover a discussão, a transparência, o questionamento ou sugestão quanto </a:t>
            </a:r>
            <a:r>
              <a:rPr lang="pt-BR" sz="2000" dirty="0">
                <a:solidFill>
                  <a:schemeClr val="tx2">
                    <a:lumMod val="75000"/>
                  </a:schemeClr>
                </a:solidFill>
                <a:latin typeface="Calibri Light" panose="020F0302020204030204" pitchFamily="34" charset="0"/>
              </a:rPr>
              <a:t>ao objeto da contratação, condições previstas n</a:t>
            </a:r>
            <a:r>
              <a:rPr lang="pt-BR" sz="2000" b="0" i="0" dirty="0">
                <a:solidFill>
                  <a:schemeClr val="tx2">
                    <a:lumMod val="75000"/>
                  </a:schemeClr>
                </a:solidFill>
                <a:effectLst/>
                <a:latin typeface="Calibri Light" panose="020F0302020204030204" pitchFamily="34" charset="0"/>
              </a:rPr>
              <a:t>a minuta do edital de licitação e seus documentos anexos.</a:t>
            </a:r>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647931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2" name="Diagrama 1">
            <a:extLst>
              <a:ext uri="{FF2B5EF4-FFF2-40B4-BE49-F238E27FC236}">
                <a16:creationId xmlns="" xmlns:a16="http://schemas.microsoft.com/office/drawing/2014/main" id="{21671B6C-D4CB-4462-9638-215305EAD975}"/>
              </a:ext>
            </a:extLst>
          </p:cNvPr>
          <p:cNvGraphicFramePr/>
          <p:nvPr>
            <p:extLst>
              <p:ext uri="{D42A27DB-BD31-4B8C-83A1-F6EECF244321}">
                <p14:modId xmlns:p14="http://schemas.microsoft.com/office/powerpoint/2010/main" val="322983664"/>
              </p:ext>
            </p:extLst>
          </p:nvPr>
        </p:nvGraphicFramePr>
        <p:xfrm>
          <a:off x="1524000" y="1381224"/>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tângulo: Cantos Arredondados 6">
            <a:extLst>
              <a:ext uri="{FF2B5EF4-FFF2-40B4-BE49-F238E27FC236}">
                <a16:creationId xmlns="" xmlns:a16="http://schemas.microsoft.com/office/drawing/2014/main" id="{A3864968-3B65-4766-90CB-F81185D5C051}"/>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9" name="CaixaDeTexto 8">
            <a:extLst>
              <a:ext uri="{FF2B5EF4-FFF2-40B4-BE49-F238E27FC236}">
                <a16:creationId xmlns="" xmlns:a16="http://schemas.microsoft.com/office/drawing/2014/main" id="{103980DB-F2A1-46A2-8CA4-4992A7E07055}"/>
              </a:ext>
            </a:extLst>
          </p:cNvPr>
          <p:cNvSpPr txBox="1"/>
          <p:nvPr/>
        </p:nvSpPr>
        <p:spPr>
          <a:xfrm>
            <a:off x="1043608" y="908720"/>
            <a:ext cx="6768752" cy="461665"/>
          </a:xfrm>
          <a:prstGeom prst="rect">
            <a:avLst/>
          </a:prstGeom>
          <a:noFill/>
        </p:spPr>
        <p:txBody>
          <a:bodyPr wrap="square">
            <a:spAutoFit/>
          </a:bodyPr>
          <a:lstStyle/>
          <a:p>
            <a:pPr algn="l"/>
            <a:r>
              <a:rPr lang="pt-BR" sz="2400" b="1" i="0" u="none" strike="noStrike" baseline="0" dirty="0">
                <a:solidFill>
                  <a:schemeClr val="tx2">
                    <a:lumMod val="75000"/>
                  </a:schemeClr>
                </a:solidFill>
                <a:latin typeface="Calibri Light" panose="020F0302020204030204" pitchFamily="34" charset="0"/>
              </a:rPr>
              <a:t>Estrutura </a:t>
            </a:r>
            <a:r>
              <a:rPr lang="pt-BR" sz="2400" b="1" dirty="0">
                <a:solidFill>
                  <a:schemeClr val="tx2">
                    <a:lumMod val="75000"/>
                  </a:schemeClr>
                </a:solidFill>
                <a:latin typeface="Calibri Light" panose="020F0302020204030204" pitchFamily="34" charset="0"/>
              </a:rPr>
              <a:t>na NLLC – Seção IV – Disposições Setoriais</a:t>
            </a:r>
          </a:p>
        </p:txBody>
      </p:sp>
    </p:spTree>
    <p:extLst>
      <p:ext uri="{BB962C8B-B14F-4D97-AF65-F5344CB8AC3E}">
        <p14:creationId xmlns:p14="http://schemas.microsoft.com/office/powerpoint/2010/main" val="1017893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052736"/>
            <a:ext cx="8352928" cy="4093428"/>
          </a:xfrm>
          <a:prstGeom prst="rect">
            <a:avLst/>
          </a:prstGeom>
          <a:noFill/>
        </p:spPr>
        <p:txBody>
          <a:bodyPr wrap="square">
            <a:spAutoFit/>
          </a:bodyPr>
          <a:lstStyle/>
          <a:p>
            <a:pPr algn="just"/>
            <a:r>
              <a:rPr lang="pt-BR" sz="2000" b="1" i="0" u="none" strike="noStrike" baseline="0" dirty="0">
                <a:solidFill>
                  <a:schemeClr val="tx2">
                    <a:lumMod val="75000"/>
                  </a:schemeClr>
                </a:solidFill>
                <a:latin typeface="Calibri Light" panose="020F0302020204030204" pitchFamily="34" charset="0"/>
              </a:rPr>
              <a:t>Das Compras</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Definição: aquisição remunerada de bens para fornecimento de uma só vez ou parceladamente, considerada imediata aquela com prazo de entrega de até 30 (trinta) dias da ordem de fornecimento (Art. 6º, inciso X); </a:t>
            </a:r>
          </a:p>
          <a:p>
            <a:pPr marL="342900" indent="-342900" algn="just">
              <a:buFont typeface="Arial" panose="020B0604020202020204" pitchFamily="34" charset="0"/>
              <a:buChar char="•"/>
            </a:pPr>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Princípios a serem observados:</a:t>
            </a:r>
            <a:endParaRPr lang="pt-BR" sz="2000" b="0" i="0" strike="noStrike" baseline="0" dirty="0">
              <a:solidFill>
                <a:schemeClr val="tx2">
                  <a:lumMod val="75000"/>
                </a:schemeClr>
              </a:solidFill>
              <a:latin typeface="Calibri Light" panose="020F0302020204030204" pitchFamily="34" charset="0"/>
            </a:endParaRP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da p</a:t>
            </a:r>
            <a:r>
              <a:rPr lang="pt-BR" sz="2000" b="0" i="0" u="none" strike="noStrike" baseline="0" dirty="0">
                <a:solidFill>
                  <a:schemeClr val="tx2">
                    <a:lumMod val="75000"/>
                  </a:schemeClr>
                </a:solidFill>
                <a:latin typeface="Calibri Light" panose="020F0302020204030204" pitchFamily="34" charset="0"/>
              </a:rPr>
              <a:t>adronização, considerada a compatibilidade de especificações estéticas, técnicas ou de desempenho;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do parcelamento, quando for tecnicamente viável e economicamente vantajoso;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da responsabilidade fiscal, mediante a comparação da despesa estimada com a prevista no orçamento.</a:t>
            </a:r>
          </a:p>
        </p:txBody>
      </p:sp>
    </p:spTree>
    <p:extLst>
      <p:ext uri="{BB962C8B-B14F-4D97-AF65-F5344CB8AC3E}">
        <p14:creationId xmlns:p14="http://schemas.microsoft.com/office/powerpoint/2010/main" val="1116812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836712"/>
            <a:ext cx="8352928" cy="5016758"/>
          </a:xfrm>
          <a:prstGeom prst="rect">
            <a:avLst/>
          </a:prstGeom>
          <a:noFill/>
        </p:spPr>
        <p:txBody>
          <a:bodyPr wrap="square">
            <a:spAutoFit/>
          </a:bodyPr>
          <a:lstStyle/>
          <a:p>
            <a:pPr algn="just"/>
            <a:r>
              <a:rPr lang="pt-BR" sz="2000" b="1" i="0" u="none" strike="noStrike" baseline="0" dirty="0">
                <a:solidFill>
                  <a:schemeClr val="tx2">
                    <a:lumMod val="75000"/>
                  </a:schemeClr>
                </a:solidFill>
                <a:latin typeface="Calibri Light" panose="020F0302020204030204" pitchFamily="34" charset="0"/>
              </a:rPr>
              <a:t>Das Compras</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O planejamento considera o consumo anual para evitar:</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fracionamento ao longo do exercício</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perda da economia de escala</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dispensa de licitação em função do valor</a:t>
            </a:r>
          </a:p>
          <a:p>
            <a:pPr marL="720000" indent="-342900" algn="just">
              <a:buFont typeface="Wingdings" panose="05000000000000000000" pitchFamily="2" charset="2"/>
              <a:buChar char="Ø"/>
            </a:pPr>
            <a:endParaRPr lang="pt-BR" sz="2000" dirty="0">
              <a:solidFill>
                <a:schemeClr val="tx2">
                  <a:lumMod val="75000"/>
                </a:schemeClr>
              </a:solidFill>
              <a:latin typeface="Calibri Light" panose="020F0302020204030204" pitchFamily="34" charset="0"/>
            </a:endParaRPr>
          </a:p>
          <a:p>
            <a:pPr marL="3420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O parcelamento não será adotado quando: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a economia de escala, a redução de custos de gestão de contratos ou a maior vantagem na contratação recomendar a compra do item do mesmo fornecedor;</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o objeto a ser contratado configurar sistema único e integrado e houver a possibilidade de risco ao conjunto do objeto pretendido;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o processo de padronização ou de escolha de marca levar a fornecedor exclusivo.</a:t>
            </a:r>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005431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836712"/>
            <a:ext cx="8352928" cy="4708981"/>
          </a:xfrm>
          <a:prstGeom prst="rect">
            <a:avLst/>
          </a:prstGeom>
          <a:noFill/>
        </p:spPr>
        <p:txBody>
          <a:bodyPr wrap="square">
            <a:spAutoFit/>
          </a:bodyPr>
          <a:lstStyle/>
          <a:p>
            <a:pPr algn="just"/>
            <a:r>
              <a:rPr lang="pt-BR" sz="2000" b="1" i="0" u="none" strike="noStrike" baseline="0" dirty="0">
                <a:solidFill>
                  <a:schemeClr val="tx2">
                    <a:lumMod val="75000"/>
                  </a:schemeClr>
                </a:solidFill>
                <a:latin typeface="Calibri Light" panose="020F0302020204030204" pitchFamily="34" charset="0"/>
              </a:rPr>
              <a:t>Das Compras</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Novas regras trazidas pela NLLC:</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Indicação de marcas ou modelos</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Exigência de amostra ou prova de conceitos: na pré-qualificação, na fase de julgamento das propostas ou de lances, na vigência do contrato ou da ata de registro de preços</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Vedar a contratação de determinada marca ou produto: quando verificado que os requisitos não foram atendidos em aquisições anteriores pela Administração</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Exigência motivada de carta de solidariedade emitida pelo fabricante: quando licitante distribuidor ou revendedor </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Prova de qualidade de produto similar às marcas indicadas: normas técnicas ABNT, Inmetro, certificação do </a:t>
            </a:r>
            <a:r>
              <a:rPr lang="pt-BR" sz="2000" dirty="0" err="1">
                <a:solidFill>
                  <a:schemeClr val="tx2">
                    <a:lumMod val="75000"/>
                  </a:schemeClr>
                </a:solidFill>
                <a:latin typeface="Calibri Light" panose="020F0302020204030204" pitchFamily="34" charset="0"/>
              </a:rPr>
              <a:t>Conmetro</a:t>
            </a:r>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5668368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836712"/>
            <a:ext cx="8352928" cy="3477875"/>
          </a:xfrm>
          <a:prstGeom prst="rect">
            <a:avLst/>
          </a:prstGeom>
          <a:noFill/>
        </p:spPr>
        <p:txBody>
          <a:bodyPr wrap="square">
            <a:spAutoFit/>
          </a:bodyPr>
          <a:lstStyle/>
          <a:p>
            <a:pPr algn="just"/>
            <a:r>
              <a:rPr lang="pt-BR" sz="2000" b="1" i="0" u="none" strike="noStrike" baseline="0" dirty="0">
                <a:solidFill>
                  <a:schemeClr val="tx2">
                    <a:lumMod val="75000"/>
                  </a:schemeClr>
                </a:solidFill>
                <a:latin typeface="Calibri Light" panose="020F0302020204030204" pitchFamily="34" charset="0"/>
              </a:rPr>
              <a:t>Das Compras</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Novas regras trazidas pela NLLC:</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Priorização de soluções padronizadas: </a:t>
            </a:r>
            <a:r>
              <a:rPr lang="pt-BR" sz="2000" b="0" i="0" u="none" strike="noStrike" baseline="0" dirty="0">
                <a:solidFill>
                  <a:schemeClr val="tx2">
                    <a:lumMod val="75000"/>
                  </a:schemeClr>
                </a:solidFill>
                <a:latin typeface="Calibri Light" panose="020F0302020204030204" pitchFamily="34" charset="0"/>
              </a:rPr>
              <a:t>parecer técnico sobre o produto; motivação da adoção do padrão; divulgação do padrão definido em sítio eletrônico oficial</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Possibilidade de adesão à padronização adotada por </a:t>
            </a:r>
            <a:r>
              <a:rPr lang="pt-BR" sz="2000" b="0" i="0" u="none" strike="noStrike" baseline="0" dirty="0">
                <a:solidFill>
                  <a:schemeClr val="tx2">
                    <a:lumMod val="75000"/>
                  </a:schemeClr>
                </a:solidFill>
                <a:latin typeface="Calibri Light" panose="020F0302020204030204" pitchFamily="34" charset="0"/>
              </a:rPr>
              <a:t>órgão ou entidade de nível federativo igual ou superior ao do órgão adquirente</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ossibilidade de compra ou de locação de bens: o ETP deverá considerar os custos e os benefícios de cada alternativa com a indicação mais vantajosa.</a:t>
            </a:r>
          </a:p>
        </p:txBody>
      </p:sp>
    </p:spTree>
    <p:extLst>
      <p:ext uri="{BB962C8B-B14F-4D97-AF65-F5344CB8AC3E}">
        <p14:creationId xmlns:p14="http://schemas.microsoft.com/office/powerpoint/2010/main" val="1526035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836712"/>
            <a:ext cx="8352928" cy="4708981"/>
          </a:xfrm>
          <a:prstGeom prst="rect">
            <a:avLst/>
          </a:prstGeom>
          <a:noFill/>
        </p:spPr>
        <p:txBody>
          <a:bodyPr wrap="square">
            <a:spAutoFit/>
          </a:bodyPr>
          <a:lstStyle/>
          <a:p>
            <a:pPr algn="just"/>
            <a:r>
              <a:rPr lang="pt-BR" sz="2000" b="1" i="0" u="none" strike="noStrike" baseline="0" dirty="0">
                <a:solidFill>
                  <a:schemeClr val="tx2">
                    <a:lumMod val="75000"/>
                  </a:schemeClr>
                </a:solidFill>
                <a:latin typeface="Calibri Light" panose="020F0302020204030204" pitchFamily="34" charset="0"/>
              </a:rPr>
              <a:t>Das </a:t>
            </a:r>
            <a:r>
              <a:rPr lang="pt-BR" sz="2000" b="1" dirty="0">
                <a:solidFill>
                  <a:schemeClr val="tx2">
                    <a:lumMod val="75000"/>
                  </a:schemeClr>
                </a:solidFill>
                <a:latin typeface="Calibri Light" panose="020F0302020204030204" pitchFamily="34" charset="0"/>
              </a:rPr>
              <a:t>Obras e Serviços de Engenharia</a:t>
            </a:r>
            <a:endParaRPr lang="pt-BR" sz="2000" b="1" i="0" u="none" strike="noStrike" baseline="0" dirty="0">
              <a:solidFill>
                <a:schemeClr val="tx2">
                  <a:lumMod val="75000"/>
                </a:schemeClr>
              </a:solidFill>
              <a:latin typeface="Calibri Light" panose="020F0302020204030204" pitchFamily="34" charset="0"/>
            </a:endParaRP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Novas regras trazidas pela NLLC:</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Normas a serem observadas considerando as possíveis externalidades negativas que podem advir destas contratações: legislação ambiental; legislação urbanística; </a:t>
            </a:r>
            <a:r>
              <a:rPr lang="pt-BR" sz="2000" b="0" i="0" u="none" strike="noStrike" baseline="0" dirty="0">
                <a:solidFill>
                  <a:schemeClr val="tx2">
                    <a:lumMod val="75000"/>
                  </a:schemeClr>
                </a:solidFill>
                <a:latin typeface="Calibri Light" panose="020F0302020204030204" pitchFamily="34" charset="0"/>
              </a:rPr>
              <a:t>proteção do patrimônio histórico, cultural, arqueológico e imaterial; acessibilidade para pessoas com deficiência ou com mobilidade reduzida</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E</a:t>
            </a:r>
            <a:r>
              <a:rPr lang="pt-BR" sz="2000" b="0" i="0" u="none" strike="noStrike" baseline="0" dirty="0">
                <a:solidFill>
                  <a:schemeClr val="tx2">
                    <a:lumMod val="75000"/>
                  </a:schemeClr>
                </a:solidFill>
                <a:latin typeface="Calibri Light" panose="020F0302020204030204" pitchFamily="34" charset="0"/>
              </a:rPr>
              <a:t>xecução direta pela Administração: admitida apenas quando houver falha na execução indireta que enseje a rescisão do contrato, o que não impede que a Administração opte </a:t>
            </a:r>
            <a:r>
              <a:rPr lang="pt-BR" sz="2000" dirty="0">
                <a:solidFill>
                  <a:schemeClr val="tx2">
                    <a:lumMod val="75000"/>
                  </a:schemeClr>
                </a:solidFill>
                <a:latin typeface="Calibri Light" panose="020F0302020204030204" pitchFamily="34" charset="0"/>
              </a:rPr>
              <a:t>pela execução indireta através de </a:t>
            </a:r>
            <a:r>
              <a:rPr lang="pt-BR" sz="2000" b="0" i="0" u="none" strike="noStrike" baseline="0" dirty="0">
                <a:solidFill>
                  <a:schemeClr val="tx2">
                    <a:lumMod val="75000"/>
                  </a:schemeClr>
                </a:solidFill>
                <a:latin typeface="Calibri Light" panose="020F0302020204030204" pitchFamily="34" charset="0"/>
              </a:rPr>
              <a:t>nova licitação</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CONCLUSÃO: A execução indireta (aquela feita pelo particular) é REGRA na NLLC.</a:t>
            </a:r>
          </a:p>
          <a:p>
            <a:pPr marL="720000" indent="-342900" algn="just">
              <a:buFont typeface="Wingdings" panose="05000000000000000000" pitchFamily="2" charset="2"/>
              <a:buChar char="Ø"/>
            </a:pPr>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759857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083508"/>
            <a:ext cx="8352928" cy="3785652"/>
          </a:xfrm>
          <a:prstGeom prst="rect">
            <a:avLst/>
          </a:prstGeom>
          <a:noFill/>
        </p:spPr>
        <p:txBody>
          <a:bodyPr wrap="square">
            <a:spAutoFit/>
          </a:bodyPr>
          <a:lstStyle/>
          <a:p>
            <a:pPr algn="just"/>
            <a:r>
              <a:rPr lang="pt-BR" sz="2000" b="1" i="0" u="none" strike="noStrike" baseline="0" dirty="0">
                <a:solidFill>
                  <a:schemeClr val="tx2">
                    <a:lumMod val="75000"/>
                  </a:schemeClr>
                </a:solidFill>
                <a:latin typeface="Calibri Light" panose="020F0302020204030204" pitchFamily="34" charset="0"/>
              </a:rPr>
              <a:t>Dos </a:t>
            </a:r>
            <a:r>
              <a:rPr lang="pt-BR" sz="2000" b="1" dirty="0">
                <a:solidFill>
                  <a:schemeClr val="tx2">
                    <a:lumMod val="75000"/>
                  </a:schemeClr>
                </a:solidFill>
                <a:latin typeface="Calibri Light" panose="020F0302020204030204" pitchFamily="34" charset="0"/>
              </a:rPr>
              <a:t>Serviços em Geral</a:t>
            </a:r>
            <a:endParaRPr lang="pt-BR" sz="2000" b="1" i="0" u="none" strike="noStrike" baseline="0" dirty="0">
              <a:solidFill>
                <a:schemeClr val="tx2">
                  <a:lumMod val="75000"/>
                </a:schemeClr>
              </a:solidFill>
              <a:latin typeface="Calibri Light" panose="020F0302020204030204" pitchFamily="34" charset="0"/>
            </a:endParaRP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Novas regras trazidas pela NLLC:</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Atendimento aos princípios de padronização e do parcelamento</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Padronização: compatibilidade de especificações técnicas, estéticas ou de desempenho</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Parcelamento: responsabilidade técnica, custo de vários contratos frente às vantagens com a divisão do objeto em itens, ampliação da competição para evitar a concentração do mercado</a:t>
            </a:r>
          </a:p>
          <a:p>
            <a:pPr marL="720000" indent="-342900" algn="just">
              <a:buFont typeface="Wingdings" panose="05000000000000000000" pitchFamily="2" charset="2"/>
              <a:buChar char="Ø"/>
            </a:pPr>
            <a:r>
              <a:rPr lang="pt-BR" sz="2000" dirty="0">
                <a:solidFill>
                  <a:schemeClr val="tx2">
                    <a:lumMod val="75000"/>
                  </a:schemeClr>
                </a:solidFill>
                <a:latin typeface="Calibri Light" panose="020F0302020204030204" pitchFamily="34" charset="0"/>
              </a:rPr>
              <a:t>Serviços de manutenção e assistência técnica: exigência de definição no edital do local da prestação dos serviços</a:t>
            </a:r>
          </a:p>
          <a:p>
            <a:pPr marL="377100" algn="just"/>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8261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8" name="CaixaDeTexto 7">
            <a:extLst>
              <a:ext uri="{FF2B5EF4-FFF2-40B4-BE49-F238E27FC236}">
                <a16:creationId xmlns="" xmlns:a16="http://schemas.microsoft.com/office/drawing/2014/main" id="{63E8348A-7453-4423-BFF5-90745AFAF1AC}"/>
              </a:ext>
            </a:extLst>
          </p:cNvPr>
          <p:cNvSpPr txBox="1"/>
          <p:nvPr/>
        </p:nvSpPr>
        <p:spPr>
          <a:xfrm>
            <a:off x="446164" y="67122"/>
            <a:ext cx="4385584" cy="464871"/>
          </a:xfrm>
          <a:prstGeom prst="rect">
            <a:avLst/>
          </a:prstGeom>
          <a:noFill/>
          <a:ln>
            <a:noFill/>
          </a:ln>
        </p:spPr>
        <p:txBody>
          <a:bodyPr wrap="square" rtlCol="0">
            <a:spAutoFit/>
          </a:bodyPr>
          <a:lstStyle/>
          <a:p>
            <a:pPr>
              <a:lnSpc>
                <a:spcPct val="150000"/>
              </a:lnSpc>
            </a:pPr>
            <a:r>
              <a:rPr lang="pt-BR" b="1" dirty="0">
                <a:solidFill>
                  <a:srgbClr val="006C31"/>
                </a:solidFill>
              </a:rPr>
              <a:t>Atribuições do SISLOG</a:t>
            </a:r>
          </a:p>
        </p:txBody>
      </p:sp>
      <p:sp>
        <p:nvSpPr>
          <p:cNvPr id="10" name="CaixaDeTexto 9">
            <a:extLst>
              <a:ext uri="{FF2B5EF4-FFF2-40B4-BE49-F238E27FC236}">
                <a16:creationId xmlns="" xmlns:a16="http://schemas.microsoft.com/office/drawing/2014/main" id="{1DF89567-1A62-4C4F-9CA0-C8942762F14D}"/>
              </a:ext>
            </a:extLst>
          </p:cNvPr>
          <p:cNvSpPr txBox="1"/>
          <p:nvPr/>
        </p:nvSpPr>
        <p:spPr>
          <a:xfrm>
            <a:off x="175045" y="593534"/>
            <a:ext cx="8789443" cy="5016758"/>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ü"/>
            </a:pPr>
            <a:r>
              <a:rPr lang="pt-BR" sz="1600" b="1" dirty="0"/>
              <a:t>Decreto 42.092, de 27 de outubro de 2009 – Institui o Sistema Logístico do Estado do Rio de Janeiro – SISLOG</a:t>
            </a:r>
          </a:p>
          <a:p>
            <a:pPr>
              <a:lnSpc>
                <a:spcPct val="150000"/>
              </a:lnSpc>
            </a:pPr>
            <a:endParaRPr lang="pt-BR" sz="800" dirty="0"/>
          </a:p>
          <a:p>
            <a:pPr algn="just"/>
            <a:r>
              <a:rPr lang="pt-BR" sz="1600" b="1" dirty="0"/>
              <a:t>Art. 1</a:t>
            </a:r>
            <a:r>
              <a:rPr lang="pt-BR" sz="1600" dirty="0"/>
              <a:t>° - Fica instituído no âmbito do Poder Executivo, sem aumento de despesa, o Sistema Logístico do Poder Executivo – SISLOG, destinado a programar e acompanhar as atividades de utilização e movimentação dos recursos logísticos e patrimoniais, contratação de fornecedores, aquisição de bens e serviços e disposição de bens móveis, bem como propor políticas públicas relacionadas ao tema.</a:t>
            </a:r>
          </a:p>
          <a:p>
            <a:pPr algn="just"/>
            <a:r>
              <a:rPr lang="pt-BR" sz="1600" dirty="0"/>
              <a:t>(...)</a:t>
            </a:r>
          </a:p>
          <a:p>
            <a:pPr algn="just"/>
            <a:r>
              <a:rPr lang="pt-BR" sz="1600" b="1" dirty="0"/>
              <a:t>Art. 6º </a:t>
            </a:r>
            <a:r>
              <a:rPr lang="pt-BR" sz="1600" dirty="0"/>
              <a:t>- São atribuições dos Órgãos Setoriais do SISLOG, segundo as orientações do Órgão Central:</a:t>
            </a:r>
          </a:p>
          <a:p>
            <a:pPr algn="just"/>
            <a:r>
              <a:rPr lang="pt-BR" sz="1600" b="1" dirty="0"/>
              <a:t>I </a:t>
            </a:r>
            <a:r>
              <a:rPr lang="pt-BR" sz="1600" dirty="0"/>
              <a:t>- realizar a </a:t>
            </a:r>
            <a:r>
              <a:rPr lang="pt-BR" sz="1600" dirty="0">
                <a:highlight>
                  <a:srgbClr val="FFFF00"/>
                </a:highlight>
              </a:rPr>
              <a:t>gestão de Suprimentos</a:t>
            </a:r>
            <a:r>
              <a:rPr lang="pt-BR" sz="1600" dirty="0"/>
              <a:t>, Manutenção, Transportes </a:t>
            </a:r>
            <a:r>
              <a:rPr lang="pt-BR" sz="1600" dirty="0">
                <a:highlight>
                  <a:srgbClr val="FFFF00"/>
                </a:highlight>
              </a:rPr>
              <a:t>e fazer o acompanhamento de despesas sob sua responsabilidade</a:t>
            </a:r>
            <a:r>
              <a:rPr lang="pt-BR" sz="1600" dirty="0"/>
              <a:t>;</a:t>
            </a:r>
          </a:p>
          <a:p>
            <a:pPr algn="just"/>
            <a:r>
              <a:rPr lang="pt-BR" sz="1600" b="1" dirty="0"/>
              <a:t>II </a:t>
            </a:r>
            <a:r>
              <a:rPr lang="pt-BR" sz="1600" dirty="0"/>
              <a:t>- </a:t>
            </a:r>
            <a:r>
              <a:rPr lang="pt-BR" sz="1600" dirty="0">
                <a:highlight>
                  <a:srgbClr val="FFFF00"/>
                </a:highlight>
              </a:rPr>
              <a:t>elaborar Planos Setoriais de Suprimentos</a:t>
            </a:r>
            <a:r>
              <a:rPr lang="pt-BR" sz="1600" dirty="0"/>
              <a:t>, de Manutenção e de Transportes para os Órgãos Seccionais que lhe são vinculados;</a:t>
            </a:r>
          </a:p>
          <a:p>
            <a:pPr algn="just"/>
            <a:r>
              <a:rPr lang="pt-BR" sz="1600" b="1" dirty="0"/>
              <a:t>III </a:t>
            </a:r>
            <a:r>
              <a:rPr lang="pt-BR" sz="1600" dirty="0"/>
              <a:t>- coordenar as atividades dos Órgãos Seccionais que lhe são vinculados;</a:t>
            </a:r>
          </a:p>
          <a:p>
            <a:pPr algn="just"/>
            <a:r>
              <a:rPr lang="pt-BR" sz="1600" b="1" dirty="0"/>
              <a:t>IV </a:t>
            </a:r>
            <a:r>
              <a:rPr lang="pt-BR" sz="1600" dirty="0"/>
              <a:t>– fornecer dados estatísticos e subsídios ao Órgão Central, propor melhorias dos processos e sistemas, cumprir e fazer cumprir as normas do SISLOG e adotar todas as iniciativas necessárias ao seu bom funcionamento;</a:t>
            </a:r>
          </a:p>
          <a:p>
            <a:pPr algn="just"/>
            <a:r>
              <a:rPr lang="pt-BR" sz="1600" b="1" dirty="0"/>
              <a:t>V </a:t>
            </a:r>
            <a:r>
              <a:rPr lang="pt-BR" sz="1600" dirty="0"/>
              <a:t>– cumprir as normas e instruções exaradas pelo Nível Central do SISLOG e zelar pelo seu cumprimento.</a:t>
            </a:r>
          </a:p>
        </p:txBody>
      </p:sp>
    </p:spTree>
    <p:extLst>
      <p:ext uri="{BB962C8B-B14F-4D97-AF65-F5344CB8AC3E}">
        <p14:creationId xmlns:p14="http://schemas.microsoft.com/office/powerpoint/2010/main" val="14851893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836712"/>
            <a:ext cx="8352928" cy="3785652"/>
          </a:xfrm>
          <a:prstGeom prst="rect">
            <a:avLst/>
          </a:prstGeom>
          <a:noFill/>
        </p:spPr>
        <p:txBody>
          <a:bodyPr wrap="square">
            <a:spAutoFit/>
          </a:bodyPr>
          <a:lstStyle/>
          <a:p>
            <a:pPr algn="just"/>
            <a:r>
              <a:rPr lang="pt-BR" sz="2400" b="1" i="0" u="none" strike="noStrike" baseline="0" dirty="0">
                <a:solidFill>
                  <a:schemeClr val="tx2">
                    <a:lumMod val="75000"/>
                  </a:schemeClr>
                </a:solidFill>
                <a:latin typeface="Calibri Light" panose="020F0302020204030204" pitchFamily="34" charset="0"/>
              </a:rPr>
              <a:t>Dos </a:t>
            </a:r>
            <a:r>
              <a:rPr lang="pt-BR" sz="2400" b="1" dirty="0">
                <a:solidFill>
                  <a:schemeClr val="tx2">
                    <a:lumMod val="75000"/>
                  </a:schemeClr>
                </a:solidFill>
                <a:latin typeface="Calibri Light" panose="020F0302020204030204" pitchFamily="34" charset="0"/>
              </a:rPr>
              <a:t>Serviços em Geral</a:t>
            </a:r>
            <a:endParaRPr lang="pt-BR" sz="2400" b="1" i="0" u="none" strike="noStrike" baseline="0" dirty="0">
              <a:solidFill>
                <a:schemeClr val="tx2">
                  <a:lumMod val="75000"/>
                </a:schemeClr>
              </a:solidFill>
              <a:latin typeface="Calibri Light" panose="020F0302020204030204" pitchFamily="34" charset="0"/>
            </a:endParaRPr>
          </a:p>
          <a:p>
            <a:pPr algn="just"/>
            <a:endParaRPr lang="pt-BR" sz="24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400" dirty="0">
                <a:solidFill>
                  <a:schemeClr val="tx2">
                    <a:lumMod val="75000"/>
                  </a:schemeClr>
                </a:solidFill>
                <a:latin typeface="Calibri Light" panose="020F0302020204030204" pitchFamily="34" charset="0"/>
              </a:rPr>
              <a:t>Novas regras trazidas pela NLLC:</a:t>
            </a:r>
          </a:p>
          <a:p>
            <a:pPr marL="720000" indent="-342900" algn="just">
              <a:buFont typeface="Wingdings" panose="05000000000000000000" pitchFamily="2" charset="2"/>
              <a:buChar char="Ø"/>
            </a:pPr>
            <a:r>
              <a:rPr lang="pt-BR" sz="2400" dirty="0">
                <a:solidFill>
                  <a:schemeClr val="tx2">
                    <a:lumMod val="75000"/>
                  </a:schemeClr>
                </a:solidFill>
                <a:latin typeface="Calibri Light" panose="020F0302020204030204" pitchFamily="34" charset="0"/>
              </a:rPr>
              <a:t>Admitida a execução por terceiros das atividades-meio da Administração</a:t>
            </a:r>
          </a:p>
          <a:p>
            <a:pPr marL="377100" algn="just"/>
            <a:endParaRPr lang="pt-BR" sz="2400" b="0" i="0" u="none" strike="noStrike" baseline="0" dirty="0">
              <a:solidFill>
                <a:schemeClr val="tx2">
                  <a:lumMod val="75000"/>
                </a:schemeClr>
              </a:solidFill>
              <a:latin typeface="Calibri Light" panose="020F0302020204030204" pitchFamily="34" charset="0"/>
            </a:endParaRPr>
          </a:p>
          <a:p>
            <a:pPr algn="r"/>
            <a:r>
              <a:rPr lang="pt-BR" sz="2400" b="0" i="1" u="none" strike="noStrike" baseline="0" dirty="0">
                <a:solidFill>
                  <a:schemeClr val="tx2">
                    <a:lumMod val="75000"/>
                  </a:schemeClr>
                </a:solidFill>
                <a:latin typeface="Calibri Light" panose="020F0302020204030204" pitchFamily="34" charset="0"/>
              </a:rPr>
              <a:t>Art. 48. Poderão ser objeto de execução por terceiros as </a:t>
            </a:r>
            <a:r>
              <a:rPr lang="pt-BR" sz="2400" b="1" i="1" u="none" strike="noStrike" baseline="0" dirty="0">
                <a:solidFill>
                  <a:schemeClr val="tx2">
                    <a:lumMod val="75000"/>
                  </a:schemeClr>
                </a:solidFill>
                <a:latin typeface="Calibri Light" panose="020F0302020204030204" pitchFamily="34" charset="0"/>
              </a:rPr>
              <a:t>atividades materiais acessórias, instrumentais ou complementares </a:t>
            </a:r>
            <a:r>
              <a:rPr lang="pt-BR" sz="2400" b="0" i="1" u="none" strike="noStrike" baseline="0" dirty="0">
                <a:solidFill>
                  <a:schemeClr val="tx2">
                    <a:lumMod val="75000"/>
                  </a:schemeClr>
                </a:solidFill>
                <a:latin typeface="Calibri Light" panose="020F0302020204030204" pitchFamily="34" charset="0"/>
              </a:rPr>
              <a:t>aos assuntos que constituam área de competência legal do órgão ou da entidade, </a:t>
            </a:r>
            <a:r>
              <a:rPr lang="pt-BR" sz="2400" i="1" u="none" strike="noStrike" baseline="0" dirty="0">
                <a:solidFill>
                  <a:schemeClr val="tx2">
                    <a:lumMod val="75000"/>
                  </a:schemeClr>
                </a:solidFill>
                <a:latin typeface="Calibri Light" panose="020F0302020204030204" pitchFamily="34" charset="0"/>
              </a:rPr>
              <a:t>(...)</a:t>
            </a:r>
            <a:r>
              <a:rPr lang="pt-BR" sz="2400" b="0" i="1" u="none" strike="noStrike" baseline="0" dirty="0">
                <a:solidFill>
                  <a:schemeClr val="tx2">
                    <a:lumMod val="75000"/>
                  </a:schemeClr>
                </a:solidFill>
                <a:latin typeface="Calibri Light" panose="020F0302020204030204" pitchFamily="34" charset="0"/>
              </a:rPr>
              <a:t>.</a:t>
            </a:r>
            <a:endParaRPr lang="pt-BR" sz="24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385159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Disposições Setoriais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836712"/>
            <a:ext cx="8352928" cy="4524315"/>
          </a:xfrm>
          <a:prstGeom prst="rect">
            <a:avLst/>
          </a:prstGeom>
          <a:noFill/>
        </p:spPr>
        <p:txBody>
          <a:bodyPr wrap="square">
            <a:spAutoFit/>
          </a:bodyPr>
          <a:lstStyle/>
          <a:p>
            <a:pPr algn="just"/>
            <a:r>
              <a:rPr lang="pt-BR" sz="2400" b="1" i="0" u="none" strike="noStrike" baseline="0" dirty="0">
                <a:solidFill>
                  <a:schemeClr val="tx2">
                    <a:lumMod val="75000"/>
                  </a:schemeClr>
                </a:solidFill>
                <a:latin typeface="Calibri Light" panose="020F0302020204030204" pitchFamily="34" charset="0"/>
              </a:rPr>
              <a:t>Dos </a:t>
            </a:r>
            <a:r>
              <a:rPr lang="pt-BR" sz="2400" b="1" dirty="0">
                <a:solidFill>
                  <a:schemeClr val="tx2">
                    <a:lumMod val="75000"/>
                  </a:schemeClr>
                </a:solidFill>
                <a:latin typeface="Calibri Light" panose="020F0302020204030204" pitchFamily="34" charset="0"/>
              </a:rPr>
              <a:t>Serviços em Geral</a:t>
            </a:r>
            <a:endParaRPr lang="pt-BR" sz="2400" b="1" i="0" u="none" strike="noStrike" baseline="0" dirty="0">
              <a:solidFill>
                <a:schemeClr val="tx2">
                  <a:lumMod val="75000"/>
                </a:schemeClr>
              </a:solidFill>
              <a:latin typeface="Calibri Light" panose="020F0302020204030204" pitchFamily="34" charset="0"/>
            </a:endParaRPr>
          </a:p>
          <a:p>
            <a:pPr algn="just"/>
            <a:endParaRPr lang="pt-BR" sz="24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400" dirty="0">
                <a:solidFill>
                  <a:schemeClr val="tx2">
                    <a:lumMod val="75000"/>
                  </a:schemeClr>
                </a:solidFill>
                <a:latin typeface="Calibri Light" panose="020F0302020204030204" pitchFamily="34" charset="0"/>
              </a:rPr>
              <a:t>Novas regras trazidas pela NLLC:</a:t>
            </a:r>
          </a:p>
          <a:p>
            <a:pPr marL="720000" indent="-342900" algn="just">
              <a:buFont typeface="Wingdings" panose="05000000000000000000" pitchFamily="2" charset="2"/>
              <a:buChar char="Ø"/>
            </a:pPr>
            <a:r>
              <a:rPr lang="pt-BR" sz="2400" dirty="0">
                <a:solidFill>
                  <a:schemeClr val="tx2">
                    <a:lumMod val="75000"/>
                  </a:schemeClr>
                </a:solidFill>
                <a:latin typeface="Calibri Light" panose="020F0302020204030204" pitchFamily="34" charset="0"/>
              </a:rPr>
              <a:t>Admitida a contratação de um mesmo serviço sem exclusividade: mais de uma empresa ou instituição fica responsável por sua execução, desde que não implique em perda de economia de escala</a:t>
            </a:r>
          </a:p>
          <a:p>
            <a:pPr marL="720000" indent="-342900" algn="just">
              <a:buFont typeface="Wingdings" panose="05000000000000000000" pitchFamily="2" charset="2"/>
              <a:buChar char="Ø"/>
            </a:pPr>
            <a:r>
              <a:rPr lang="pt-BR" sz="2400" dirty="0">
                <a:solidFill>
                  <a:schemeClr val="tx2">
                    <a:lumMod val="75000"/>
                  </a:schemeClr>
                </a:solidFill>
                <a:latin typeface="Calibri Light" panose="020F0302020204030204" pitchFamily="34" charset="0"/>
              </a:rPr>
              <a:t>Cautelas para as contratações de serviços com regime de dedicação exclusiva de mão de obra: alinhamento à jurisprudência trabalhista em razão da responsabilidade subsidiária imputada para a Administração</a:t>
            </a:r>
            <a:endParaRPr lang="pt-BR" sz="1800" b="0" i="0" u="none" strike="noStrike" baseline="0" dirty="0">
              <a:solidFill>
                <a:srgbClr val="162937"/>
              </a:solidFill>
              <a:latin typeface="Rawline-Medium"/>
            </a:endParaRPr>
          </a:p>
          <a:p>
            <a:pPr algn="l"/>
            <a:endParaRPr lang="pt-BR" sz="240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40186626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Matriz de Riscos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1133450"/>
            <a:ext cx="8352928" cy="4001095"/>
          </a:xfrm>
          <a:prstGeom prst="rect">
            <a:avLst/>
          </a:prstGeom>
          <a:noFill/>
        </p:spPr>
        <p:txBody>
          <a:bodyPr wrap="square">
            <a:spAutoFit/>
          </a:bodyPr>
          <a:lstStyle/>
          <a:p>
            <a:pPr algn="just"/>
            <a:r>
              <a:rPr lang="pt-BR" sz="2400" b="1" i="0" u="none" strike="noStrike" baseline="0" dirty="0">
                <a:solidFill>
                  <a:schemeClr val="tx2">
                    <a:lumMod val="75000"/>
                  </a:schemeClr>
                </a:solidFill>
                <a:latin typeface="Calibri Light" panose="020F0302020204030204" pitchFamily="34" charset="0"/>
              </a:rPr>
              <a:t>Das Definições (Art. 6º, inciso XXVII)</a:t>
            </a:r>
            <a:endParaRPr lang="pt-BR" b="0" i="0" u="none" strike="noStrike" baseline="0" dirty="0">
              <a:solidFill>
                <a:schemeClr val="tx2">
                  <a:lumMod val="75000"/>
                </a:schemeClr>
              </a:solidFill>
              <a:latin typeface="Calibri Light" panose="020F0302020204030204" pitchFamily="34" charset="0"/>
            </a:endParaRPr>
          </a:p>
          <a:p>
            <a:pPr marL="285750" indent="-285750" algn="just">
              <a:buFont typeface="Wingdings" panose="05000000000000000000" pitchFamily="2" charset="2"/>
              <a:buChar char="Ø"/>
            </a:pPr>
            <a:r>
              <a:rPr lang="pt-BR" dirty="0">
                <a:solidFill>
                  <a:schemeClr val="tx2">
                    <a:lumMod val="75000"/>
                  </a:schemeClr>
                </a:solidFill>
                <a:latin typeface="Calibri Light" panose="020F0302020204030204" pitchFamily="34" charset="0"/>
              </a:rPr>
              <a:t>M</a:t>
            </a:r>
            <a:r>
              <a:rPr lang="pt-BR" b="0" i="0" u="none" strike="noStrike" baseline="0" dirty="0">
                <a:solidFill>
                  <a:schemeClr val="tx2">
                    <a:lumMod val="75000"/>
                  </a:schemeClr>
                </a:solidFill>
                <a:latin typeface="Calibri Light" panose="020F0302020204030204" pitchFamily="34" charset="0"/>
              </a:rPr>
              <a:t>atriz de riscos: cláusula contratual definidora de riscos e de responsabilidades entre as partes e caracterizadora do equilíbrio econômico-financeiro inicial do contrato, em termos de ônus financeiro decorrente de eventos supervenientes à contratação</a:t>
            </a:r>
          </a:p>
          <a:p>
            <a:pPr algn="just"/>
            <a:endParaRPr lang="pt-BR" b="0" i="0" u="none" strike="noStrike" baseline="0" dirty="0">
              <a:solidFill>
                <a:schemeClr val="tx2">
                  <a:lumMod val="75000"/>
                </a:schemeClr>
              </a:solidFill>
              <a:latin typeface="Calibri Light" panose="020F0302020204030204" pitchFamily="34" charset="0"/>
            </a:endParaRPr>
          </a:p>
          <a:p>
            <a:pPr algn="just"/>
            <a:r>
              <a:rPr lang="pt-BR" sz="2400" b="1" dirty="0">
                <a:solidFill>
                  <a:schemeClr val="tx2">
                    <a:lumMod val="75000"/>
                  </a:schemeClr>
                </a:solidFill>
                <a:latin typeface="Calibri Light" panose="020F0302020204030204" pitchFamily="34" charset="0"/>
              </a:rPr>
              <a:t>Fase Preparatória (Art. 18, inciso X)</a:t>
            </a:r>
            <a:endParaRPr lang="pt-BR" b="1" dirty="0">
              <a:solidFill>
                <a:schemeClr val="tx2">
                  <a:lumMod val="75000"/>
                </a:schemeClr>
              </a:solidFill>
              <a:latin typeface="Calibri Light" panose="020F0302020204030204" pitchFamily="34" charset="0"/>
            </a:endParaRPr>
          </a:p>
          <a:p>
            <a:pPr marL="342900" indent="-342900" algn="just">
              <a:buFont typeface="Wingdings" panose="05000000000000000000" pitchFamily="2" charset="2"/>
              <a:buChar char="Ø"/>
            </a:pPr>
            <a:r>
              <a:rPr lang="pt-BR" dirty="0">
                <a:solidFill>
                  <a:schemeClr val="tx2">
                    <a:lumMod val="75000"/>
                  </a:schemeClr>
                </a:solidFill>
                <a:latin typeface="Calibri Light" panose="020F0302020204030204" pitchFamily="34" charset="0"/>
              </a:rPr>
              <a:t>Análise dos riscos que possam comprometer o sucesso da licitação e a boa execução contratual</a:t>
            </a:r>
          </a:p>
          <a:p>
            <a:pPr marL="342900" indent="-342900" algn="just">
              <a:buFont typeface="Wingdings" panose="05000000000000000000" pitchFamily="2" charset="2"/>
              <a:buChar char="Ø"/>
            </a:pPr>
            <a:endParaRPr lang="pt-BR" sz="2000" dirty="0">
              <a:solidFill>
                <a:schemeClr val="tx2">
                  <a:lumMod val="75000"/>
                </a:schemeClr>
              </a:solidFill>
              <a:latin typeface="Calibri Light" panose="020F0302020204030204" pitchFamily="34" charset="0"/>
            </a:endParaRPr>
          </a:p>
          <a:p>
            <a:pPr algn="just"/>
            <a:r>
              <a:rPr lang="pt-BR" sz="2400" b="1" dirty="0">
                <a:solidFill>
                  <a:schemeClr val="tx2">
                    <a:lumMod val="75000"/>
                  </a:schemeClr>
                </a:solidFill>
                <a:latin typeface="Calibri Light" panose="020F0302020204030204" pitchFamily="34" charset="0"/>
              </a:rPr>
              <a:t>Obrigatoriedade (Art. 22, parágrafo 3º)</a:t>
            </a:r>
          </a:p>
          <a:p>
            <a:pPr marL="285750" indent="-285750" algn="just">
              <a:buFont typeface="Wingdings" panose="05000000000000000000" pitchFamily="2" charset="2"/>
              <a:buChar char="Ø"/>
            </a:pPr>
            <a:r>
              <a:rPr lang="pt-BR" b="0" i="0" u="none" strike="noStrike" baseline="0" dirty="0">
                <a:solidFill>
                  <a:schemeClr val="tx2">
                    <a:lumMod val="75000"/>
                  </a:schemeClr>
                </a:solidFill>
                <a:latin typeface="Calibri Light" panose="020F0302020204030204" pitchFamily="34" charset="0"/>
              </a:rPr>
              <a:t>Matriz de alocação de riscos entre as partes na contratação de obras e serviços de grande vulto ou quando os regimes de contratação integrada e </a:t>
            </a:r>
            <a:r>
              <a:rPr lang="pt-BR" b="0" i="0" u="none" strike="noStrike" baseline="0" dirty="0" err="1">
                <a:solidFill>
                  <a:schemeClr val="tx2">
                    <a:lumMod val="75000"/>
                  </a:schemeClr>
                </a:solidFill>
                <a:latin typeface="Calibri Light" panose="020F0302020204030204" pitchFamily="34" charset="0"/>
              </a:rPr>
              <a:t>semi-integrada</a:t>
            </a:r>
            <a:r>
              <a:rPr lang="pt-BR" b="0" i="0" u="none" strike="noStrike" baseline="0" dirty="0">
                <a:solidFill>
                  <a:schemeClr val="tx2">
                    <a:lumMod val="75000"/>
                  </a:schemeClr>
                </a:solidFill>
                <a:latin typeface="Calibri Light" panose="020F0302020204030204" pitchFamily="34" charset="0"/>
              </a:rPr>
              <a:t>.</a:t>
            </a:r>
            <a:endParaRPr lang="pt-BR"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endParaRPr lang="pt-BR" dirty="0">
              <a:solidFill>
                <a:schemeClr val="tx2">
                  <a:lumMod val="75000"/>
                </a:schemeClr>
              </a:solidFill>
              <a:latin typeface="Calibri Light" panose="020F0302020204030204" pitchFamily="34" charset="0"/>
            </a:endParaRPr>
          </a:p>
        </p:txBody>
      </p:sp>
      <p:sp>
        <p:nvSpPr>
          <p:cNvPr id="8" name="CaixaDeTexto 7">
            <a:extLst>
              <a:ext uri="{FF2B5EF4-FFF2-40B4-BE49-F238E27FC236}">
                <a16:creationId xmlns="" xmlns:a16="http://schemas.microsoft.com/office/drawing/2014/main" id="{F96BFE73-A0AC-42D9-990D-8ADCED5AB436}"/>
              </a:ext>
            </a:extLst>
          </p:cNvPr>
          <p:cNvSpPr txBox="1"/>
          <p:nvPr/>
        </p:nvSpPr>
        <p:spPr>
          <a:xfrm>
            <a:off x="3921889" y="4869160"/>
            <a:ext cx="4970591" cy="830997"/>
          </a:xfrm>
          <a:prstGeom prst="rect">
            <a:avLst/>
          </a:prstGeom>
          <a:noFill/>
        </p:spPr>
        <p:txBody>
          <a:bodyPr wrap="none" rtlCol="0">
            <a:spAutoFit/>
          </a:bodyPr>
          <a:lstStyle/>
          <a:p>
            <a:pPr algn="r"/>
            <a:r>
              <a:rPr lang="pt-BR" sz="1600" b="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Curso de Boas práticas da fase preparatória e inovações </a:t>
            </a:r>
          </a:p>
          <a:p>
            <a:pPr algn="r"/>
            <a:r>
              <a:rPr lang="pt-BR" sz="1600" b="1" dirty="0">
                <a:solidFill>
                  <a:schemeClr val="tx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em compras centralizadas, (realizado em 15 e 17/06/2021) </a:t>
            </a:r>
          </a:p>
          <a:p>
            <a:pPr algn="r"/>
            <a:endParaRPr lang="pt-BR" sz="16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349552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Gestão de Riscos</a:t>
            </a:r>
          </a:p>
        </p:txBody>
      </p:sp>
      <p:sp>
        <p:nvSpPr>
          <p:cNvPr id="7" name="CaixaDeTexto 6">
            <a:extLst>
              <a:ext uri="{FF2B5EF4-FFF2-40B4-BE49-F238E27FC236}">
                <a16:creationId xmlns="" xmlns:a16="http://schemas.microsoft.com/office/drawing/2014/main" id="{40C9517B-EBD7-41DB-A5D3-B4A36DCCCEFC}"/>
              </a:ext>
            </a:extLst>
          </p:cNvPr>
          <p:cNvSpPr txBox="1"/>
          <p:nvPr/>
        </p:nvSpPr>
        <p:spPr>
          <a:xfrm>
            <a:off x="469867" y="836712"/>
            <a:ext cx="8352928" cy="4678204"/>
          </a:xfrm>
          <a:prstGeom prst="rect">
            <a:avLst/>
          </a:prstGeom>
          <a:noFill/>
        </p:spPr>
        <p:txBody>
          <a:bodyPr wrap="square">
            <a:spAutoFit/>
          </a:bodyPr>
          <a:lstStyle/>
          <a:p>
            <a:pPr algn="just"/>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Processo de divisão das responsabilidades deverá ser norteado pelo critério da maior capacidade para sanear ou mitigar o sinistro. Há, portanto, uma preocupação com a distribuição equitativa dos riscos, com base em uma prévia análise de qual parte seria mais eficiente na sua gestão</a:t>
            </a:r>
            <a:r>
              <a:rPr lang="pt-BR" sz="2000" dirty="0">
                <a:solidFill>
                  <a:srgbClr val="1A1A1A"/>
                </a:solidFill>
                <a:latin typeface="Times" panose="02020603050405020304" pitchFamily="18" charset="0"/>
              </a:rPr>
              <a:t>;</a:t>
            </a:r>
            <a:endParaRPr lang="pt-BR" b="0" i="0" dirty="0">
              <a:solidFill>
                <a:srgbClr val="1A1A1A"/>
              </a:solidFill>
              <a:effectLst/>
              <a:latin typeface="Times" panose="02020603050405020304" pitchFamily="18"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Preocupação com a execução do contrato, em consonância com os princípios da eficiência, da segurança jurídica e o equilíbrio econômico-financeiro, uma vez que é definido no contrato qual parte arcará com os custos de eventual sinistro;</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A matriz de riscos é pré-definida através de metodologia desenvolvida por órgãos governamentais técnicos; </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São transferidos ao contratado os riscos que tenham cobertura oferecida por seguradoras e atribuídos à Administração aqueles que possam ser melhor absorvidos pelo poder público.</a:t>
            </a:r>
          </a:p>
          <a:p>
            <a:pPr marL="285750" indent="-285750" algn="just">
              <a:buFont typeface="Arial" panose="020B0604020202020204" pitchFamily="34" charset="0"/>
              <a:buChar char="•"/>
            </a:pPr>
            <a:endParaRPr lang="pt-BR"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708043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633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Calibri Light" panose="020F0302020204030204" pitchFamily="34" charset="0"/>
              </a:rPr>
              <a:t>Fluxo do Processo de Contratação</a:t>
            </a:r>
          </a:p>
        </p:txBody>
      </p:sp>
      <p:sp>
        <p:nvSpPr>
          <p:cNvPr id="49" name="CaixaDeTexto 48">
            <a:extLst>
              <a:ext uri="{FF2B5EF4-FFF2-40B4-BE49-F238E27FC236}">
                <a16:creationId xmlns="" xmlns:a16="http://schemas.microsoft.com/office/drawing/2014/main" id="{89BDBEBF-B8A8-40B6-A33D-E85C685D8160}"/>
              </a:ext>
            </a:extLst>
          </p:cNvPr>
          <p:cNvSpPr txBox="1"/>
          <p:nvPr/>
        </p:nvSpPr>
        <p:spPr>
          <a:xfrm>
            <a:off x="323528" y="4797152"/>
            <a:ext cx="8127097" cy="830997"/>
          </a:xfrm>
          <a:prstGeom prst="rect">
            <a:avLst/>
          </a:prstGeom>
          <a:noFill/>
        </p:spPr>
        <p:txBody>
          <a:bodyPr wrap="none" rtlCol="0">
            <a:spAutoFit/>
          </a:bodyPr>
          <a:lstStyle/>
          <a:p>
            <a:r>
              <a:rPr lang="pt-BR" sz="2400" b="1" dirty="0">
                <a:solidFill>
                  <a:schemeClr val="tx2">
                    <a:lumMod val="75000"/>
                  </a:schemeClr>
                </a:solidFill>
                <a:latin typeface="Calibri Light" panose="020F0302020204030204" pitchFamily="34" charset="0"/>
              </a:rPr>
              <a:t>FLUXO DAS ETAPAS DA FASE PREPARATÓRIA DAS CONTRATAÇÕES</a:t>
            </a:r>
          </a:p>
          <a:p>
            <a:endParaRPr lang="pt-BR" sz="2400" b="1" dirty="0">
              <a:solidFill>
                <a:schemeClr val="tx2">
                  <a:lumMod val="75000"/>
                </a:schemeClr>
              </a:solidFill>
              <a:latin typeface="Calibri Light" panose="020F0302020204030204" pitchFamily="34" charset="0"/>
            </a:endParaRPr>
          </a:p>
        </p:txBody>
      </p:sp>
      <p:grpSp>
        <p:nvGrpSpPr>
          <p:cNvPr id="5" name="Agrupar 4">
            <a:extLst>
              <a:ext uri="{FF2B5EF4-FFF2-40B4-BE49-F238E27FC236}">
                <a16:creationId xmlns="" xmlns:a16="http://schemas.microsoft.com/office/drawing/2014/main" id="{B8DCAE9B-4D6C-4B3F-8304-84AAC70F6ACB}"/>
              </a:ext>
            </a:extLst>
          </p:cNvPr>
          <p:cNvGrpSpPr/>
          <p:nvPr/>
        </p:nvGrpSpPr>
        <p:grpSpPr>
          <a:xfrm>
            <a:off x="125082" y="1355563"/>
            <a:ext cx="8951442" cy="2859730"/>
            <a:chOff x="125082" y="1355563"/>
            <a:chExt cx="8951442" cy="2859730"/>
          </a:xfrm>
        </p:grpSpPr>
        <p:sp>
          <p:nvSpPr>
            <p:cNvPr id="10" name="Círculo: Vazio 9">
              <a:extLst>
                <a:ext uri="{FF2B5EF4-FFF2-40B4-BE49-F238E27FC236}">
                  <a16:creationId xmlns="" xmlns:a16="http://schemas.microsoft.com/office/drawing/2014/main" id="{AD384255-7D5C-4B67-A05C-791E99F412B3}"/>
                </a:ext>
              </a:extLst>
            </p:cNvPr>
            <p:cNvSpPr/>
            <p:nvPr/>
          </p:nvSpPr>
          <p:spPr>
            <a:xfrm>
              <a:off x="985976" y="2398996"/>
              <a:ext cx="867221" cy="867221"/>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a Livre: Forma 10">
              <a:extLst>
                <a:ext uri="{FF2B5EF4-FFF2-40B4-BE49-F238E27FC236}">
                  <a16:creationId xmlns="" xmlns:a16="http://schemas.microsoft.com/office/drawing/2014/main" id="{3CB3E2FC-07CA-4C5D-9433-3960EEB932D1}"/>
                </a:ext>
              </a:extLst>
            </p:cNvPr>
            <p:cNvSpPr/>
            <p:nvPr/>
          </p:nvSpPr>
          <p:spPr>
            <a:xfrm rot="17700000">
              <a:off x="1291546" y="1692033"/>
              <a:ext cx="1078052" cy="519538"/>
            </a:xfrm>
            <a:custGeom>
              <a:avLst/>
              <a:gdLst>
                <a:gd name="connsiteX0" fmla="*/ 0 w 1078052"/>
                <a:gd name="connsiteY0" fmla="*/ 0 h 519538"/>
                <a:gd name="connsiteX1" fmla="*/ 1078052 w 1078052"/>
                <a:gd name="connsiteY1" fmla="*/ 0 h 519538"/>
                <a:gd name="connsiteX2" fmla="*/ 1078052 w 1078052"/>
                <a:gd name="connsiteY2" fmla="*/ 519538 h 519538"/>
                <a:gd name="connsiteX3" fmla="*/ 0 w 1078052"/>
                <a:gd name="connsiteY3" fmla="*/ 519538 h 519538"/>
                <a:gd name="connsiteX4" fmla="*/ 0 w 1078052"/>
                <a:gd name="connsiteY4" fmla="*/ 0 h 5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52" h="519538">
                  <a:moveTo>
                    <a:pt x="0" y="0"/>
                  </a:moveTo>
                  <a:lnTo>
                    <a:pt x="1078052" y="0"/>
                  </a:lnTo>
                  <a:lnTo>
                    <a:pt x="1078052" y="519538"/>
                  </a:lnTo>
                  <a:lnTo>
                    <a:pt x="0" y="5195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1" rIns="0" bIns="0" numCol="1" spcCol="1270" anchor="ctr" anchorCtr="0">
              <a:noAutofit/>
            </a:bodyPr>
            <a:lstStyle/>
            <a:p>
              <a:pPr marL="0" lvl="0" indent="0" algn="l" defTabSz="533400">
                <a:lnSpc>
                  <a:spcPct val="90000"/>
                </a:lnSpc>
                <a:spcBef>
                  <a:spcPct val="0"/>
                </a:spcBef>
                <a:spcAft>
                  <a:spcPct val="35000"/>
                </a:spcAft>
                <a:buNone/>
              </a:pPr>
              <a:r>
                <a:rPr lang="pt-BR" sz="1200" b="1" kern="1200" dirty="0"/>
                <a:t>PREVISÃO DA DEMANDA</a:t>
              </a:r>
            </a:p>
          </p:txBody>
        </p:sp>
        <p:sp>
          <p:nvSpPr>
            <p:cNvPr id="12" name="Elipse 11">
              <a:extLst>
                <a:ext uri="{FF2B5EF4-FFF2-40B4-BE49-F238E27FC236}">
                  <a16:creationId xmlns="" xmlns:a16="http://schemas.microsoft.com/office/drawing/2014/main" id="{1207C2ED-4524-462B-88AD-35F8E4F17A72}"/>
                </a:ext>
              </a:extLst>
            </p:cNvPr>
            <p:cNvSpPr/>
            <p:nvPr/>
          </p:nvSpPr>
          <p:spPr>
            <a:xfrm>
              <a:off x="1918520" y="2607535"/>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vre: Forma 12">
              <a:extLst>
                <a:ext uri="{FF2B5EF4-FFF2-40B4-BE49-F238E27FC236}">
                  <a16:creationId xmlns="" xmlns:a16="http://schemas.microsoft.com/office/drawing/2014/main" id="{E3589A57-6123-4626-877E-5C2052B24D42}"/>
                </a:ext>
              </a:extLst>
            </p:cNvPr>
            <p:cNvSpPr/>
            <p:nvPr/>
          </p:nvSpPr>
          <p:spPr>
            <a:xfrm rot="17700000">
              <a:off x="1385387" y="3234063"/>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pt-BR" sz="1000" b="1" kern="1200" dirty="0"/>
                <a:t>Elaboração do ETP </a:t>
              </a:r>
            </a:p>
          </p:txBody>
        </p:sp>
        <p:sp>
          <p:nvSpPr>
            <p:cNvPr id="15" name="Retângulo 14">
              <a:extLst>
                <a:ext uri="{FF2B5EF4-FFF2-40B4-BE49-F238E27FC236}">
                  <a16:creationId xmlns="" xmlns:a16="http://schemas.microsoft.com/office/drawing/2014/main" id="{5DB3922C-D04A-4B38-B699-2D94636FE277}"/>
                </a:ext>
              </a:extLst>
            </p:cNvPr>
            <p:cNvSpPr/>
            <p:nvPr/>
          </p:nvSpPr>
          <p:spPr>
            <a:xfrm rot="17700000">
              <a:off x="2934268"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tângulo 15">
              <a:extLst>
                <a:ext uri="{FF2B5EF4-FFF2-40B4-BE49-F238E27FC236}">
                  <a16:creationId xmlns="" xmlns:a16="http://schemas.microsoft.com/office/drawing/2014/main" id="{892264C8-DC63-441C-94B6-A848D7CE9B40}"/>
                </a:ext>
              </a:extLst>
            </p:cNvPr>
            <p:cNvSpPr/>
            <p:nvPr/>
          </p:nvSpPr>
          <p:spPr>
            <a:xfrm rot="17700000">
              <a:off x="3449664"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Elipse 16">
              <a:extLst>
                <a:ext uri="{FF2B5EF4-FFF2-40B4-BE49-F238E27FC236}">
                  <a16:creationId xmlns="" xmlns:a16="http://schemas.microsoft.com/office/drawing/2014/main" id="{202CEEF1-4394-4F96-AD93-E97AAE788880}"/>
                </a:ext>
              </a:extLst>
            </p:cNvPr>
            <p:cNvSpPr/>
            <p:nvPr/>
          </p:nvSpPr>
          <p:spPr>
            <a:xfrm>
              <a:off x="2847618" y="2607535"/>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orma Livre: Forma 17">
              <a:extLst>
                <a:ext uri="{FF2B5EF4-FFF2-40B4-BE49-F238E27FC236}">
                  <a16:creationId xmlns="" xmlns:a16="http://schemas.microsoft.com/office/drawing/2014/main" id="{CF667E84-2D12-4B93-B926-E4E4F2A2DF74}"/>
                </a:ext>
              </a:extLst>
            </p:cNvPr>
            <p:cNvSpPr/>
            <p:nvPr/>
          </p:nvSpPr>
          <p:spPr>
            <a:xfrm rot="17700000">
              <a:off x="2314486" y="3234063"/>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0" numCol="1" spcCol="1270" anchor="ctr" anchorCtr="0">
              <a:noAutofit/>
            </a:bodyPr>
            <a:lstStyle/>
            <a:p>
              <a:pPr marL="0" lvl="0" indent="0" algn="r" defTabSz="444500">
                <a:lnSpc>
                  <a:spcPct val="90000"/>
                </a:lnSpc>
                <a:spcBef>
                  <a:spcPct val="0"/>
                </a:spcBef>
                <a:spcAft>
                  <a:spcPct val="35000"/>
                </a:spcAft>
                <a:buNone/>
              </a:pPr>
              <a:r>
                <a:rPr lang="pt-BR" sz="1000" b="1" kern="1200"/>
                <a:t>Elaboração de TR PB -PE</a:t>
              </a:r>
            </a:p>
          </p:txBody>
        </p:sp>
        <p:sp>
          <p:nvSpPr>
            <p:cNvPr id="19" name="Retângulo 18">
              <a:extLst>
                <a:ext uri="{FF2B5EF4-FFF2-40B4-BE49-F238E27FC236}">
                  <a16:creationId xmlns="" xmlns:a16="http://schemas.microsoft.com/office/drawing/2014/main" id="{759F6699-F46C-442D-905F-C88A4CCD6629}"/>
                </a:ext>
              </a:extLst>
            </p:cNvPr>
            <p:cNvSpPr/>
            <p:nvPr/>
          </p:nvSpPr>
          <p:spPr>
            <a:xfrm rot="17700000">
              <a:off x="2936737"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Elipse 19">
              <a:extLst>
                <a:ext uri="{FF2B5EF4-FFF2-40B4-BE49-F238E27FC236}">
                  <a16:creationId xmlns="" xmlns:a16="http://schemas.microsoft.com/office/drawing/2014/main" id="{F0D2B088-B2D2-43CE-B1B1-91C23D61C022}"/>
                </a:ext>
              </a:extLst>
            </p:cNvPr>
            <p:cNvSpPr/>
            <p:nvPr/>
          </p:nvSpPr>
          <p:spPr>
            <a:xfrm>
              <a:off x="6931846" y="2618818"/>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tângulo 21">
              <a:extLst>
                <a:ext uri="{FF2B5EF4-FFF2-40B4-BE49-F238E27FC236}">
                  <a16:creationId xmlns="" xmlns:a16="http://schemas.microsoft.com/office/drawing/2014/main" id="{D8585A95-CAED-4D0F-8413-91EC1D79F928}"/>
                </a:ext>
              </a:extLst>
            </p:cNvPr>
            <p:cNvSpPr/>
            <p:nvPr/>
          </p:nvSpPr>
          <p:spPr>
            <a:xfrm rot="17700000">
              <a:off x="3452132"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tângulo 24">
              <a:extLst>
                <a:ext uri="{FF2B5EF4-FFF2-40B4-BE49-F238E27FC236}">
                  <a16:creationId xmlns="" xmlns:a16="http://schemas.microsoft.com/office/drawing/2014/main" id="{A570F73F-3596-445D-8657-358C00BAD7C1}"/>
                </a:ext>
              </a:extLst>
            </p:cNvPr>
            <p:cNvSpPr/>
            <p:nvPr/>
          </p:nvSpPr>
          <p:spPr>
            <a:xfrm rot="17700000">
              <a:off x="4567145"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Círculo: Vazio 25">
              <a:extLst>
                <a:ext uri="{FF2B5EF4-FFF2-40B4-BE49-F238E27FC236}">
                  <a16:creationId xmlns="" xmlns:a16="http://schemas.microsoft.com/office/drawing/2014/main" id="{8E6B73A3-4902-44A7-A4F6-E98CE6A56C94}"/>
                </a:ext>
              </a:extLst>
            </p:cNvPr>
            <p:cNvSpPr/>
            <p:nvPr/>
          </p:nvSpPr>
          <p:spPr>
            <a:xfrm>
              <a:off x="3367850" y="2398996"/>
              <a:ext cx="867221" cy="867221"/>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orma Livre: Forma 26">
              <a:extLst>
                <a:ext uri="{FF2B5EF4-FFF2-40B4-BE49-F238E27FC236}">
                  <a16:creationId xmlns="" xmlns:a16="http://schemas.microsoft.com/office/drawing/2014/main" id="{3145BAA3-64DD-4A71-A573-CE16DB293ACB}"/>
                </a:ext>
              </a:extLst>
            </p:cNvPr>
            <p:cNvSpPr/>
            <p:nvPr/>
          </p:nvSpPr>
          <p:spPr>
            <a:xfrm rot="17700000">
              <a:off x="3673420" y="1692033"/>
              <a:ext cx="1078052" cy="519538"/>
            </a:xfrm>
            <a:custGeom>
              <a:avLst/>
              <a:gdLst>
                <a:gd name="connsiteX0" fmla="*/ 0 w 1078052"/>
                <a:gd name="connsiteY0" fmla="*/ 0 h 519538"/>
                <a:gd name="connsiteX1" fmla="*/ 1078052 w 1078052"/>
                <a:gd name="connsiteY1" fmla="*/ 0 h 519538"/>
                <a:gd name="connsiteX2" fmla="*/ 1078052 w 1078052"/>
                <a:gd name="connsiteY2" fmla="*/ 519538 h 519538"/>
                <a:gd name="connsiteX3" fmla="*/ 0 w 1078052"/>
                <a:gd name="connsiteY3" fmla="*/ 519538 h 519538"/>
                <a:gd name="connsiteX4" fmla="*/ 0 w 1078052"/>
                <a:gd name="connsiteY4" fmla="*/ 0 h 5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52" h="519538">
                  <a:moveTo>
                    <a:pt x="0" y="0"/>
                  </a:moveTo>
                  <a:lnTo>
                    <a:pt x="1078052" y="0"/>
                  </a:lnTo>
                  <a:lnTo>
                    <a:pt x="1078052" y="519538"/>
                  </a:lnTo>
                  <a:lnTo>
                    <a:pt x="0" y="5195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pt-BR" sz="1200" b="1" kern="1200" dirty="0"/>
                <a:t>ESTIMATIVA DO VALOR DA CONTRATAÇÃO</a:t>
              </a:r>
            </a:p>
          </p:txBody>
        </p:sp>
        <p:sp>
          <p:nvSpPr>
            <p:cNvPr id="30" name="Retângulo 29">
              <a:extLst>
                <a:ext uri="{FF2B5EF4-FFF2-40B4-BE49-F238E27FC236}">
                  <a16:creationId xmlns="" xmlns:a16="http://schemas.microsoft.com/office/drawing/2014/main" id="{21C870CE-BFC4-4685-BEA9-EF69741CCFDC}"/>
                </a:ext>
              </a:extLst>
            </p:cNvPr>
            <p:cNvSpPr/>
            <p:nvPr/>
          </p:nvSpPr>
          <p:spPr>
            <a:xfrm rot="17700000">
              <a:off x="4910638"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Elipse 30">
              <a:extLst>
                <a:ext uri="{FF2B5EF4-FFF2-40B4-BE49-F238E27FC236}">
                  <a16:creationId xmlns="" xmlns:a16="http://schemas.microsoft.com/office/drawing/2014/main" id="{7ADC7E2D-1216-4C20-82F5-390FA01E08FC}"/>
                </a:ext>
              </a:extLst>
            </p:cNvPr>
            <p:cNvSpPr/>
            <p:nvPr/>
          </p:nvSpPr>
          <p:spPr>
            <a:xfrm>
              <a:off x="4359366" y="2607535"/>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orma Livre: Forma 31">
              <a:extLst>
                <a:ext uri="{FF2B5EF4-FFF2-40B4-BE49-F238E27FC236}">
                  <a16:creationId xmlns="" xmlns:a16="http://schemas.microsoft.com/office/drawing/2014/main" id="{48C49F88-63C9-4E1F-B5EE-76688288BC91}"/>
                </a:ext>
              </a:extLst>
            </p:cNvPr>
            <p:cNvSpPr/>
            <p:nvPr/>
          </p:nvSpPr>
          <p:spPr>
            <a:xfrm rot="17700000">
              <a:off x="3826233" y="3234063"/>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5399" bIns="-1" numCol="1" spcCol="1270" anchor="ctr" anchorCtr="0">
              <a:noAutofit/>
            </a:bodyPr>
            <a:lstStyle/>
            <a:p>
              <a:pPr marL="0" lvl="0" indent="0" algn="r" defTabSz="444500">
                <a:lnSpc>
                  <a:spcPct val="90000"/>
                </a:lnSpc>
                <a:spcBef>
                  <a:spcPct val="0"/>
                </a:spcBef>
                <a:spcAft>
                  <a:spcPct val="35000"/>
                </a:spcAft>
                <a:buNone/>
              </a:pPr>
              <a:r>
                <a:rPr lang="pt-BR" sz="1000" b="1" dirty="0"/>
                <a:t>Painéis e banco de preços no PNCP</a:t>
              </a:r>
              <a:endParaRPr lang="pt-BR" sz="1000" b="1" kern="1200" dirty="0"/>
            </a:p>
          </p:txBody>
        </p:sp>
        <p:sp>
          <p:nvSpPr>
            <p:cNvPr id="33" name="Retângulo 32">
              <a:extLst>
                <a:ext uri="{FF2B5EF4-FFF2-40B4-BE49-F238E27FC236}">
                  <a16:creationId xmlns="" xmlns:a16="http://schemas.microsoft.com/office/drawing/2014/main" id="{DB1F69BC-2B5B-4A76-B677-FA0CED66691D}"/>
                </a:ext>
              </a:extLst>
            </p:cNvPr>
            <p:cNvSpPr/>
            <p:nvPr/>
          </p:nvSpPr>
          <p:spPr>
            <a:xfrm rot="17700000">
              <a:off x="5426034"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Elipse 36">
              <a:extLst>
                <a:ext uri="{FF2B5EF4-FFF2-40B4-BE49-F238E27FC236}">
                  <a16:creationId xmlns="" xmlns:a16="http://schemas.microsoft.com/office/drawing/2014/main" id="{01064EDF-57E4-4BAE-B7CA-4AC013313065}"/>
                </a:ext>
              </a:extLst>
            </p:cNvPr>
            <p:cNvSpPr/>
            <p:nvPr/>
          </p:nvSpPr>
          <p:spPr>
            <a:xfrm>
              <a:off x="4884629" y="2607535"/>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Forma Livre: Forma 37">
              <a:extLst>
                <a:ext uri="{FF2B5EF4-FFF2-40B4-BE49-F238E27FC236}">
                  <a16:creationId xmlns="" xmlns:a16="http://schemas.microsoft.com/office/drawing/2014/main" id="{F4766084-A8C5-40FB-895A-0C24F7387B21}"/>
                </a:ext>
              </a:extLst>
            </p:cNvPr>
            <p:cNvSpPr/>
            <p:nvPr/>
          </p:nvSpPr>
          <p:spPr>
            <a:xfrm rot="17700000">
              <a:off x="4351497" y="3234063"/>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5400" bIns="0" numCol="1" spcCol="1270" anchor="ctr" anchorCtr="0">
              <a:noAutofit/>
            </a:bodyPr>
            <a:lstStyle/>
            <a:p>
              <a:pPr marL="0" lvl="0" indent="0" algn="r" defTabSz="444500">
                <a:lnSpc>
                  <a:spcPct val="90000"/>
                </a:lnSpc>
                <a:spcBef>
                  <a:spcPct val="0"/>
                </a:spcBef>
                <a:spcAft>
                  <a:spcPct val="35000"/>
                </a:spcAft>
                <a:buNone/>
              </a:pPr>
              <a:r>
                <a:rPr lang="pt-BR" sz="1000" b="1" kern="1200" dirty="0"/>
                <a:t>Contratações similares e atas de SRP </a:t>
              </a:r>
            </a:p>
          </p:txBody>
        </p:sp>
        <p:sp>
          <p:nvSpPr>
            <p:cNvPr id="39" name="Retângulo 38">
              <a:extLst>
                <a:ext uri="{FF2B5EF4-FFF2-40B4-BE49-F238E27FC236}">
                  <a16:creationId xmlns="" xmlns:a16="http://schemas.microsoft.com/office/drawing/2014/main" id="{E325E2A3-3A14-4FD4-9BD8-14D5AF784B0B}"/>
                </a:ext>
              </a:extLst>
            </p:cNvPr>
            <p:cNvSpPr/>
            <p:nvPr/>
          </p:nvSpPr>
          <p:spPr>
            <a:xfrm rot="17700000">
              <a:off x="6456825"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Elipse 39">
              <a:extLst>
                <a:ext uri="{FF2B5EF4-FFF2-40B4-BE49-F238E27FC236}">
                  <a16:creationId xmlns="" xmlns:a16="http://schemas.microsoft.com/office/drawing/2014/main" id="{B40D9E3A-CB28-47F7-95B7-8134BA4B209E}"/>
                </a:ext>
              </a:extLst>
            </p:cNvPr>
            <p:cNvSpPr/>
            <p:nvPr/>
          </p:nvSpPr>
          <p:spPr>
            <a:xfrm>
              <a:off x="5400025" y="2607535"/>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Forma Livre: Forma 40">
              <a:extLst>
                <a:ext uri="{FF2B5EF4-FFF2-40B4-BE49-F238E27FC236}">
                  <a16:creationId xmlns="" xmlns:a16="http://schemas.microsoft.com/office/drawing/2014/main" id="{2C5B3B42-4458-4CCB-9452-DC552D6D5CC6}"/>
                </a:ext>
              </a:extLst>
            </p:cNvPr>
            <p:cNvSpPr/>
            <p:nvPr/>
          </p:nvSpPr>
          <p:spPr>
            <a:xfrm rot="17700000">
              <a:off x="4866892" y="3234063"/>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0" numCol="1" spcCol="1270" anchor="ctr" anchorCtr="0">
              <a:noAutofit/>
            </a:bodyPr>
            <a:lstStyle/>
            <a:p>
              <a:pPr marL="0" lvl="0" indent="0" algn="r" defTabSz="444500">
                <a:lnSpc>
                  <a:spcPct val="90000"/>
                </a:lnSpc>
                <a:spcBef>
                  <a:spcPct val="0"/>
                </a:spcBef>
                <a:spcAft>
                  <a:spcPct val="35000"/>
                </a:spcAft>
                <a:buNone/>
              </a:pPr>
              <a:r>
                <a:rPr lang="pt-BR" sz="1000" b="1" kern="1200" dirty="0"/>
                <a:t>Mídia especializada</a:t>
              </a:r>
            </a:p>
          </p:txBody>
        </p:sp>
        <p:sp>
          <p:nvSpPr>
            <p:cNvPr id="42" name="Retângulo 41">
              <a:extLst>
                <a:ext uri="{FF2B5EF4-FFF2-40B4-BE49-F238E27FC236}">
                  <a16:creationId xmlns="" xmlns:a16="http://schemas.microsoft.com/office/drawing/2014/main" id="{4586F367-A59A-4048-B44C-DF249C592B49}"/>
                </a:ext>
              </a:extLst>
            </p:cNvPr>
            <p:cNvSpPr/>
            <p:nvPr/>
          </p:nvSpPr>
          <p:spPr>
            <a:xfrm rot="17700000">
              <a:off x="6972221"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Elipse 42">
              <a:extLst>
                <a:ext uri="{FF2B5EF4-FFF2-40B4-BE49-F238E27FC236}">
                  <a16:creationId xmlns="" xmlns:a16="http://schemas.microsoft.com/office/drawing/2014/main" id="{EA157B04-2DA6-49D0-A79C-709796BAA5E4}"/>
                </a:ext>
              </a:extLst>
            </p:cNvPr>
            <p:cNvSpPr/>
            <p:nvPr/>
          </p:nvSpPr>
          <p:spPr>
            <a:xfrm>
              <a:off x="5915421" y="2607535"/>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Forma Livre: Forma 43">
              <a:extLst>
                <a:ext uri="{FF2B5EF4-FFF2-40B4-BE49-F238E27FC236}">
                  <a16:creationId xmlns="" xmlns:a16="http://schemas.microsoft.com/office/drawing/2014/main" id="{C08F3030-6596-4B6A-B1D1-57700E47E2EA}"/>
                </a:ext>
              </a:extLst>
            </p:cNvPr>
            <p:cNvSpPr/>
            <p:nvPr/>
          </p:nvSpPr>
          <p:spPr>
            <a:xfrm rot="17700000">
              <a:off x="5382288" y="3234063"/>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25400" bIns="0" numCol="1" spcCol="1270" anchor="ctr" anchorCtr="0">
              <a:noAutofit/>
            </a:bodyPr>
            <a:lstStyle/>
            <a:p>
              <a:pPr marL="0" lvl="0" indent="0" algn="r" defTabSz="444500">
                <a:lnSpc>
                  <a:spcPct val="90000"/>
                </a:lnSpc>
                <a:spcBef>
                  <a:spcPct val="0"/>
                </a:spcBef>
                <a:spcAft>
                  <a:spcPct val="35000"/>
                </a:spcAft>
                <a:buNone/>
              </a:pPr>
              <a:r>
                <a:rPr lang="pt-BR" sz="1000" b="1" kern="1200" dirty="0"/>
                <a:t>Cotação fornecedores</a:t>
              </a:r>
            </a:p>
          </p:txBody>
        </p:sp>
        <p:sp>
          <p:nvSpPr>
            <p:cNvPr id="45" name="Retângulo 44">
              <a:extLst>
                <a:ext uri="{FF2B5EF4-FFF2-40B4-BE49-F238E27FC236}">
                  <a16:creationId xmlns="" xmlns:a16="http://schemas.microsoft.com/office/drawing/2014/main" id="{ADAAEDDE-C5F5-4852-95AB-BE951FC7678E}"/>
                </a:ext>
              </a:extLst>
            </p:cNvPr>
            <p:cNvSpPr/>
            <p:nvPr/>
          </p:nvSpPr>
          <p:spPr>
            <a:xfrm rot="17700000">
              <a:off x="7401233"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Elipse 45">
              <a:extLst>
                <a:ext uri="{FF2B5EF4-FFF2-40B4-BE49-F238E27FC236}">
                  <a16:creationId xmlns="" xmlns:a16="http://schemas.microsoft.com/office/drawing/2014/main" id="{4F721BD0-B66D-46AD-B88A-991E2142C226}"/>
                </a:ext>
              </a:extLst>
            </p:cNvPr>
            <p:cNvSpPr/>
            <p:nvPr/>
          </p:nvSpPr>
          <p:spPr>
            <a:xfrm>
              <a:off x="6430817" y="2607535"/>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orma Livre: Forma 46">
              <a:extLst>
                <a:ext uri="{FF2B5EF4-FFF2-40B4-BE49-F238E27FC236}">
                  <a16:creationId xmlns="" xmlns:a16="http://schemas.microsoft.com/office/drawing/2014/main" id="{CC356499-CF5B-4AA1-A068-7E9C9D11AAD9}"/>
                </a:ext>
              </a:extLst>
            </p:cNvPr>
            <p:cNvSpPr/>
            <p:nvPr/>
          </p:nvSpPr>
          <p:spPr>
            <a:xfrm rot="17700000">
              <a:off x="5897684" y="3234063"/>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25399" bIns="0" numCol="1" spcCol="1270" anchor="ctr" anchorCtr="0">
              <a:noAutofit/>
            </a:bodyPr>
            <a:lstStyle/>
            <a:p>
              <a:pPr marL="0" lvl="0" indent="0" algn="r" defTabSz="444500">
                <a:lnSpc>
                  <a:spcPct val="90000"/>
                </a:lnSpc>
                <a:spcBef>
                  <a:spcPct val="0"/>
                </a:spcBef>
                <a:spcAft>
                  <a:spcPct val="35000"/>
                </a:spcAft>
                <a:buNone/>
              </a:pPr>
              <a:r>
                <a:rPr lang="pt-BR" sz="1000" b="1" kern="1200" dirty="0"/>
                <a:t>Base nacional de NF-e</a:t>
              </a:r>
            </a:p>
          </p:txBody>
        </p:sp>
        <p:sp>
          <p:nvSpPr>
            <p:cNvPr id="48" name="Retângulo 47">
              <a:extLst>
                <a:ext uri="{FF2B5EF4-FFF2-40B4-BE49-F238E27FC236}">
                  <a16:creationId xmlns="" xmlns:a16="http://schemas.microsoft.com/office/drawing/2014/main" id="{3F1FB150-E650-4D90-A66E-68ABEDC25EC8}"/>
                </a:ext>
              </a:extLst>
            </p:cNvPr>
            <p:cNvSpPr/>
            <p:nvPr/>
          </p:nvSpPr>
          <p:spPr>
            <a:xfrm rot="17700000">
              <a:off x="8385417" y="1981502"/>
              <a:ext cx="932566" cy="4496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Elipse 49">
              <a:extLst>
                <a:ext uri="{FF2B5EF4-FFF2-40B4-BE49-F238E27FC236}">
                  <a16:creationId xmlns="" xmlns:a16="http://schemas.microsoft.com/office/drawing/2014/main" id="{CA0E26D1-B6EC-4C05-B317-878FA736C3E3}"/>
                </a:ext>
              </a:extLst>
            </p:cNvPr>
            <p:cNvSpPr/>
            <p:nvPr/>
          </p:nvSpPr>
          <p:spPr>
            <a:xfrm>
              <a:off x="2366828" y="2593418"/>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Forma Livre: Forma 51">
              <a:extLst>
                <a:ext uri="{FF2B5EF4-FFF2-40B4-BE49-F238E27FC236}">
                  <a16:creationId xmlns="" xmlns:a16="http://schemas.microsoft.com/office/drawing/2014/main" id="{DBB327EA-F8BB-40E5-8260-F0706AE9F394}"/>
                </a:ext>
              </a:extLst>
            </p:cNvPr>
            <p:cNvSpPr/>
            <p:nvPr/>
          </p:nvSpPr>
          <p:spPr>
            <a:xfrm rot="17700000">
              <a:off x="1919073" y="3262629"/>
              <a:ext cx="932566" cy="449648"/>
            </a:xfrm>
            <a:custGeom>
              <a:avLst/>
              <a:gdLst>
                <a:gd name="connsiteX0" fmla="*/ 0 w 932566"/>
                <a:gd name="connsiteY0" fmla="*/ 0 h 449648"/>
                <a:gd name="connsiteX1" fmla="*/ 932566 w 932566"/>
                <a:gd name="connsiteY1" fmla="*/ 0 h 449648"/>
                <a:gd name="connsiteX2" fmla="*/ 932566 w 932566"/>
                <a:gd name="connsiteY2" fmla="*/ 449648 h 449648"/>
                <a:gd name="connsiteX3" fmla="*/ 0 w 932566"/>
                <a:gd name="connsiteY3" fmla="*/ 449648 h 449648"/>
                <a:gd name="connsiteX4" fmla="*/ 0 w 932566"/>
                <a:gd name="connsiteY4" fmla="*/ 0 h 449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66" h="449648">
                  <a:moveTo>
                    <a:pt x="0" y="0"/>
                  </a:moveTo>
                  <a:lnTo>
                    <a:pt x="932566" y="0"/>
                  </a:lnTo>
                  <a:lnTo>
                    <a:pt x="932566" y="449648"/>
                  </a:lnTo>
                  <a:lnTo>
                    <a:pt x="0" y="4496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pt-BR" sz="1000" b="1" kern="1200" dirty="0"/>
                <a:t>Elaboração do mapa de riscos</a:t>
              </a:r>
            </a:p>
          </p:txBody>
        </p:sp>
        <p:sp>
          <p:nvSpPr>
            <p:cNvPr id="54" name="Forma livre 9">
              <a:extLst>
                <a:ext uri="{FF2B5EF4-FFF2-40B4-BE49-F238E27FC236}">
                  <a16:creationId xmlns="" xmlns:a16="http://schemas.microsoft.com/office/drawing/2014/main" id="{1C7E658B-96F7-48EC-9DC8-B34E9D53724E}"/>
                </a:ext>
              </a:extLst>
            </p:cNvPr>
            <p:cNvSpPr/>
            <p:nvPr/>
          </p:nvSpPr>
          <p:spPr>
            <a:xfrm rot="17700000">
              <a:off x="6297286" y="3359505"/>
              <a:ext cx="1154782" cy="556793"/>
            </a:xfrm>
            <a:custGeom>
              <a:avLst/>
              <a:gdLst>
                <a:gd name="connsiteX0" fmla="*/ 0 w 1154782"/>
                <a:gd name="connsiteY0" fmla="*/ 0 h 556793"/>
                <a:gd name="connsiteX1" fmla="*/ 1154782 w 1154782"/>
                <a:gd name="connsiteY1" fmla="*/ 0 h 556793"/>
                <a:gd name="connsiteX2" fmla="*/ 1154782 w 1154782"/>
                <a:gd name="connsiteY2" fmla="*/ 556793 h 556793"/>
                <a:gd name="connsiteX3" fmla="*/ 0 w 1154782"/>
                <a:gd name="connsiteY3" fmla="*/ 556793 h 556793"/>
                <a:gd name="connsiteX4" fmla="*/ 0 w 1154782"/>
                <a:gd name="connsiteY4" fmla="*/ 0 h 55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782" h="556793">
                  <a:moveTo>
                    <a:pt x="0" y="0"/>
                  </a:moveTo>
                  <a:lnTo>
                    <a:pt x="1154782" y="0"/>
                  </a:lnTo>
                  <a:lnTo>
                    <a:pt x="1154782" y="556793"/>
                  </a:lnTo>
                  <a:lnTo>
                    <a:pt x="0" y="556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7940" bIns="0" numCol="1" spcCol="1270" anchor="ctr" anchorCtr="0">
              <a:noAutofit/>
            </a:bodyPr>
            <a:lstStyle/>
            <a:p>
              <a:pPr lvl="0" algn="r" defTabSz="488950">
                <a:lnSpc>
                  <a:spcPct val="90000"/>
                </a:lnSpc>
                <a:spcBef>
                  <a:spcPct val="0"/>
                </a:spcBef>
                <a:spcAft>
                  <a:spcPct val="35000"/>
                </a:spcAft>
              </a:pPr>
              <a:r>
                <a:rPr lang="pt-BR" sz="1100" b="1" dirty="0"/>
                <a:t>Orçamento estimado</a:t>
              </a:r>
              <a:endParaRPr lang="pt-BR" sz="1100" b="1" kern="1200" dirty="0"/>
            </a:p>
          </p:txBody>
        </p:sp>
        <p:sp>
          <p:nvSpPr>
            <p:cNvPr id="56" name="Forma livre 12">
              <a:extLst>
                <a:ext uri="{FF2B5EF4-FFF2-40B4-BE49-F238E27FC236}">
                  <a16:creationId xmlns="" xmlns:a16="http://schemas.microsoft.com/office/drawing/2014/main" id="{0AA37984-149F-46D8-962A-3DBA4084E2AA}"/>
                </a:ext>
              </a:extLst>
            </p:cNvPr>
            <p:cNvSpPr/>
            <p:nvPr/>
          </p:nvSpPr>
          <p:spPr>
            <a:xfrm rot="17700000">
              <a:off x="6935493" y="3359505"/>
              <a:ext cx="1154782" cy="556793"/>
            </a:xfrm>
            <a:custGeom>
              <a:avLst/>
              <a:gdLst>
                <a:gd name="connsiteX0" fmla="*/ 0 w 1154782"/>
                <a:gd name="connsiteY0" fmla="*/ 0 h 556793"/>
                <a:gd name="connsiteX1" fmla="*/ 1154782 w 1154782"/>
                <a:gd name="connsiteY1" fmla="*/ 0 h 556793"/>
                <a:gd name="connsiteX2" fmla="*/ 1154782 w 1154782"/>
                <a:gd name="connsiteY2" fmla="*/ 556793 h 556793"/>
                <a:gd name="connsiteX3" fmla="*/ 0 w 1154782"/>
                <a:gd name="connsiteY3" fmla="*/ 556793 h 556793"/>
                <a:gd name="connsiteX4" fmla="*/ 0 w 1154782"/>
                <a:gd name="connsiteY4" fmla="*/ 0 h 55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782" h="556793">
                  <a:moveTo>
                    <a:pt x="0" y="0"/>
                  </a:moveTo>
                  <a:lnTo>
                    <a:pt x="1154782" y="0"/>
                  </a:lnTo>
                  <a:lnTo>
                    <a:pt x="1154782" y="556793"/>
                  </a:lnTo>
                  <a:lnTo>
                    <a:pt x="0" y="556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27940" bIns="0" numCol="1" spcCol="1270" anchor="ctr" anchorCtr="0">
              <a:noAutofit/>
            </a:bodyPr>
            <a:lstStyle/>
            <a:p>
              <a:pPr lvl="0" algn="r" defTabSz="488950">
                <a:lnSpc>
                  <a:spcPct val="90000"/>
                </a:lnSpc>
                <a:spcBef>
                  <a:spcPct val="0"/>
                </a:spcBef>
                <a:spcAft>
                  <a:spcPct val="35000"/>
                </a:spcAft>
              </a:pPr>
              <a:r>
                <a:rPr lang="pt-BR" sz="1100" b="1" kern="1200" dirty="0"/>
                <a:t>Relatório Analítico  </a:t>
              </a:r>
            </a:p>
          </p:txBody>
        </p:sp>
        <p:sp>
          <p:nvSpPr>
            <p:cNvPr id="61" name="Elipse 60">
              <a:extLst>
                <a:ext uri="{FF2B5EF4-FFF2-40B4-BE49-F238E27FC236}">
                  <a16:creationId xmlns="" xmlns:a16="http://schemas.microsoft.com/office/drawing/2014/main" id="{8193E3EB-F8EB-45BE-A655-3FEDFE7C78AB}"/>
                </a:ext>
              </a:extLst>
            </p:cNvPr>
            <p:cNvSpPr/>
            <p:nvPr/>
          </p:nvSpPr>
          <p:spPr>
            <a:xfrm>
              <a:off x="7431710" y="2611512"/>
              <a:ext cx="450142" cy="45014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Círculo: Vazio 61">
              <a:extLst>
                <a:ext uri="{FF2B5EF4-FFF2-40B4-BE49-F238E27FC236}">
                  <a16:creationId xmlns="" xmlns:a16="http://schemas.microsoft.com/office/drawing/2014/main" id="{FCD9D0ED-69AD-4858-B92B-2EB61A3A26FA}"/>
                </a:ext>
              </a:extLst>
            </p:cNvPr>
            <p:cNvSpPr/>
            <p:nvPr/>
          </p:nvSpPr>
          <p:spPr>
            <a:xfrm>
              <a:off x="7944691" y="2386269"/>
              <a:ext cx="867221" cy="867221"/>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Forma Livre: Forma 62">
              <a:extLst>
                <a:ext uri="{FF2B5EF4-FFF2-40B4-BE49-F238E27FC236}">
                  <a16:creationId xmlns="" xmlns:a16="http://schemas.microsoft.com/office/drawing/2014/main" id="{91C9515C-A9EE-4629-A4E7-93175890E720}"/>
                </a:ext>
              </a:extLst>
            </p:cNvPr>
            <p:cNvSpPr/>
            <p:nvPr/>
          </p:nvSpPr>
          <p:spPr>
            <a:xfrm rot="17700000">
              <a:off x="8250261" y="1679306"/>
              <a:ext cx="1078052" cy="519538"/>
            </a:xfrm>
            <a:custGeom>
              <a:avLst/>
              <a:gdLst>
                <a:gd name="connsiteX0" fmla="*/ 0 w 1078052"/>
                <a:gd name="connsiteY0" fmla="*/ 0 h 519538"/>
                <a:gd name="connsiteX1" fmla="*/ 1078052 w 1078052"/>
                <a:gd name="connsiteY1" fmla="*/ 0 h 519538"/>
                <a:gd name="connsiteX2" fmla="*/ 1078052 w 1078052"/>
                <a:gd name="connsiteY2" fmla="*/ 519538 h 519538"/>
                <a:gd name="connsiteX3" fmla="*/ 0 w 1078052"/>
                <a:gd name="connsiteY3" fmla="*/ 519538 h 519538"/>
                <a:gd name="connsiteX4" fmla="*/ 0 w 1078052"/>
                <a:gd name="connsiteY4" fmla="*/ 0 h 5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52" h="519538">
                  <a:moveTo>
                    <a:pt x="0" y="0"/>
                  </a:moveTo>
                  <a:lnTo>
                    <a:pt x="1078052" y="0"/>
                  </a:lnTo>
                  <a:lnTo>
                    <a:pt x="1078052" y="519538"/>
                  </a:lnTo>
                  <a:lnTo>
                    <a:pt x="0" y="5195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1" rIns="0" bIns="0" numCol="1" spcCol="1270" anchor="ctr" anchorCtr="0">
              <a:noAutofit/>
            </a:bodyPr>
            <a:lstStyle/>
            <a:p>
              <a:pPr marL="0" lvl="0" indent="0" algn="l" defTabSz="533400">
                <a:lnSpc>
                  <a:spcPct val="90000"/>
                </a:lnSpc>
                <a:spcBef>
                  <a:spcPct val="0"/>
                </a:spcBef>
                <a:spcAft>
                  <a:spcPct val="35000"/>
                </a:spcAft>
                <a:buNone/>
              </a:pPr>
              <a:r>
                <a:rPr lang="pt-BR" sz="1200" b="1" kern="1200" dirty="0"/>
                <a:t>ELABORAÇÃO DA MINUTA DE EDITAL E ANEXOS</a:t>
              </a:r>
            </a:p>
          </p:txBody>
        </p:sp>
        <p:sp>
          <p:nvSpPr>
            <p:cNvPr id="51" name="Círculo: Vazio 50">
              <a:extLst>
                <a:ext uri="{FF2B5EF4-FFF2-40B4-BE49-F238E27FC236}">
                  <a16:creationId xmlns="" xmlns:a16="http://schemas.microsoft.com/office/drawing/2014/main" id="{1B4449B3-4E57-49AD-80CD-F0748EC6016E}"/>
                </a:ext>
              </a:extLst>
            </p:cNvPr>
            <p:cNvSpPr/>
            <p:nvPr/>
          </p:nvSpPr>
          <p:spPr>
            <a:xfrm>
              <a:off x="125082" y="2399116"/>
              <a:ext cx="867221" cy="867221"/>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Forma Livre: Forma 52">
              <a:extLst>
                <a:ext uri="{FF2B5EF4-FFF2-40B4-BE49-F238E27FC236}">
                  <a16:creationId xmlns="" xmlns:a16="http://schemas.microsoft.com/office/drawing/2014/main" id="{E0BF93D4-BEFD-40EF-97F6-5468427A5FB5}"/>
                </a:ext>
              </a:extLst>
            </p:cNvPr>
            <p:cNvSpPr/>
            <p:nvPr/>
          </p:nvSpPr>
          <p:spPr>
            <a:xfrm rot="17700000">
              <a:off x="401389" y="1634820"/>
              <a:ext cx="1078052" cy="519538"/>
            </a:xfrm>
            <a:custGeom>
              <a:avLst/>
              <a:gdLst>
                <a:gd name="connsiteX0" fmla="*/ 0 w 1078052"/>
                <a:gd name="connsiteY0" fmla="*/ 0 h 519538"/>
                <a:gd name="connsiteX1" fmla="*/ 1078052 w 1078052"/>
                <a:gd name="connsiteY1" fmla="*/ 0 h 519538"/>
                <a:gd name="connsiteX2" fmla="*/ 1078052 w 1078052"/>
                <a:gd name="connsiteY2" fmla="*/ 519538 h 519538"/>
                <a:gd name="connsiteX3" fmla="*/ 0 w 1078052"/>
                <a:gd name="connsiteY3" fmla="*/ 519538 h 519538"/>
                <a:gd name="connsiteX4" fmla="*/ 0 w 1078052"/>
                <a:gd name="connsiteY4" fmla="*/ 0 h 51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52" h="519538">
                  <a:moveTo>
                    <a:pt x="0" y="0"/>
                  </a:moveTo>
                  <a:lnTo>
                    <a:pt x="1078052" y="0"/>
                  </a:lnTo>
                  <a:lnTo>
                    <a:pt x="1078052" y="519538"/>
                  </a:lnTo>
                  <a:lnTo>
                    <a:pt x="0" y="5195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1" rIns="0" bIns="0" numCol="1" spcCol="1270" anchor="ctr" anchorCtr="0">
              <a:noAutofit/>
            </a:bodyPr>
            <a:lstStyle/>
            <a:p>
              <a:pPr marL="0" lvl="0" indent="0" algn="l" defTabSz="533400">
                <a:lnSpc>
                  <a:spcPct val="90000"/>
                </a:lnSpc>
                <a:spcBef>
                  <a:spcPct val="0"/>
                </a:spcBef>
                <a:spcAft>
                  <a:spcPct val="35000"/>
                </a:spcAft>
                <a:buNone/>
              </a:pPr>
              <a:r>
                <a:rPr lang="pt-BR" sz="1200" b="1" kern="1200" dirty="0"/>
                <a:t>PREVISÃO </a:t>
              </a:r>
              <a:r>
                <a:rPr lang="pt-BR" sz="1200" b="1" dirty="0"/>
                <a:t>NO PLANO DE CONTRATAÇÕES ANUAL - PCA</a:t>
              </a:r>
              <a:endParaRPr lang="pt-BR" sz="1200" b="1" kern="1200" dirty="0"/>
            </a:p>
          </p:txBody>
        </p:sp>
      </p:grpSp>
    </p:spTree>
    <p:extLst>
      <p:ext uri="{BB962C8B-B14F-4D97-AF65-F5344CB8AC3E}">
        <p14:creationId xmlns:p14="http://schemas.microsoft.com/office/powerpoint/2010/main" val="2030951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7" name="Diagrama 6">
            <a:extLst>
              <a:ext uri="{FF2B5EF4-FFF2-40B4-BE49-F238E27FC236}">
                <a16:creationId xmlns="" xmlns:a16="http://schemas.microsoft.com/office/drawing/2014/main" id="{134CCFD1-CEC9-49DB-842B-A14A2B803911}"/>
              </a:ext>
            </a:extLst>
          </p:cNvPr>
          <p:cNvGraphicFramePr/>
          <p:nvPr>
            <p:extLst>
              <p:ext uri="{D42A27DB-BD31-4B8C-83A1-F6EECF244321}">
                <p14:modId xmlns:p14="http://schemas.microsoft.com/office/powerpoint/2010/main" val="894220851"/>
              </p:ext>
            </p:extLst>
          </p:nvPr>
        </p:nvGraphicFramePr>
        <p:xfrm>
          <a:off x="899592" y="692696"/>
          <a:ext cx="7272808" cy="4392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352625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Definições e Finalidades</a:t>
            </a:r>
          </a:p>
        </p:txBody>
      </p:sp>
      <p:sp>
        <p:nvSpPr>
          <p:cNvPr id="66" name="CaixaDeTexto 65">
            <a:extLst>
              <a:ext uri="{FF2B5EF4-FFF2-40B4-BE49-F238E27FC236}">
                <a16:creationId xmlns="" xmlns:a16="http://schemas.microsoft.com/office/drawing/2014/main" id="{B55EF5CE-62C6-4E7E-93F8-0020126C27AC}"/>
              </a:ext>
            </a:extLst>
          </p:cNvPr>
          <p:cNvSpPr txBox="1"/>
          <p:nvPr/>
        </p:nvSpPr>
        <p:spPr>
          <a:xfrm>
            <a:off x="611560" y="1268760"/>
            <a:ext cx="7632848" cy="4401205"/>
          </a:xfrm>
          <a:prstGeom prst="rect">
            <a:avLst/>
          </a:prstGeom>
          <a:noFill/>
        </p:spPr>
        <p:txBody>
          <a:bodyPr wrap="square">
            <a:spAutoFit/>
          </a:bodyPr>
          <a:lstStyle/>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T</a:t>
            </a:r>
            <a:r>
              <a:rPr lang="pt-BR" sz="2000" b="0" i="0" u="none" strike="noStrike" baseline="0" dirty="0">
                <a:solidFill>
                  <a:schemeClr val="tx2">
                    <a:lumMod val="75000"/>
                  </a:schemeClr>
                </a:solidFill>
                <a:latin typeface="Calibri Light" panose="020F0302020204030204" pitchFamily="34" charset="0"/>
              </a:rPr>
              <a:t>ermo de referência: </a:t>
            </a:r>
            <a:r>
              <a:rPr lang="pt-BR" sz="2000" dirty="0">
                <a:solidFill>
                  <a:schemeClr val="tx2">
                    <a:lumMod val="75000"/>
                  </a:schemeClr>
                </a:solidFill>
                <a:latin typeface="Calibri Light" panose="020F0302020204030204" pitchFamily="34" charset="0"/>
              </a:rPr>
              <a:t>documento para a </a:t>
            </a:r>
            <a:r>
              <a:rPr lang="pt-BR" sz="2000" b="0" i="0" u="none" strike="noStrike" baseline="0" dirty="0">
                <a:solidFill>
                  <a:schemeClr val="tx2">
                    <a:lumMod val="75000"/>
                  </a:schemeClr>
                </a:solidFill>
                <a:latin typeface="Calibri Light" panose="020F0302020204030204" pitchFamily="34" charset="0"/>
              </a:rPr>
              <a:t>contratação de bens e serviços, </a:t>
            </a:r>
            <a:r>
              <a:rPr lang="pt-BR" sz="2000" dirty="0">
                <a:solidFill>
                  <a:schemeClr val="tx2">
                    <a:lumMod val="75000"/>
                  </a:schemeClr>
                </a:solidFill>
                <a:latin typeface="Calibri Light" panose="020F0302020204030204" pitchFamily="34" charset="0"/>
              </a:rPr>
              <a:t>é o instrumento que </a:t>
            </a:r>
            <a:r>
              <a:rPr lang="pt-BR" sz="2000" b="0" i="0" u="none" strike="noStrike" baseline="0" dirty="0">
                <a:solidFill>
                  <a:schemeClr val="tx2">
                    <a:lumMod val="75000"/>
                  </a:schemeClr>
                </a:solidFill>
                <a:latin typeface="Calibri Light" panose="020F0302020204030204" pitchFamily="34" charset="0"/>
              </a:rPr>
              <a:t>caracteriza o objeto </a:t>
            </a:r>
            <a:r>
              <a:rPr lang="pt-BR" sz="2000" dirty="0">
                <a:solidFill>
                  <a:schemeClr val="tx2">
                    <a:lumMod val="75000"/>
                  </a:schemeClr>
                </a:solidFill>
                <a:latin typeface="Calibri Light" panose="020F0302020204030204" pitchFamily="34" charset="0"/>
              </a:rPr>
              <a:t>da futura contratação</a:t>
            </a:r>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A</a:t>
            </a:r>
            <a:r>
              <a:rPr lang="pt-BR" sz="2000" b="0" i="0" u="none" strike="noStrike" baseline="0" dirty="0">
                <a:solidFill>
                  <a:schemeClr val="tx2">
                    <a:lumMod val="75000"/>
                  </a:schemeClr>
                </a:solidFill>
                <a:latin typeface="Calibri Light" panose="020F0302020204030204" pitchFamily="34" charset="0"/>
              </a:rPr>
              <a:t>nteprojeto: peça técnica que traz todos os subsídios necessários à elaboração do projeto básico</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rojeto básico: conjunto de elementos para definir e dimensionar a obra ou o serviço, elaborado com base nas indicações do ETP, que assegure a viabilidade técnica e o adequado tratamento do impacto ambiental do empreendimento e que possibilite a avaliação do custo da obra e a definição dos métodos e do prazo de execução</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rojeto executivo: conjunto de elementos para a execução completa da obra, com o detalhamento das soluções previstas no projeto básico</a:t>
            </a:r>
          </a:p>
          <a:p>
            <a:pPr algn="just"/>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5556515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Termo de Referência</a:t>
            </a:r>
          </a:p>
        </p:txBody>
      </p:sp>
      <p:sp>
        <p:nvSpPr>
          <p:cNvPr id="66" name="CaixaDeTexto 65">
            <a:extLst>
              <a:ext uri="{FF2B5EF4-FFF2-40B4-BE49-F238E27FC236}">
                <a16:creationId xmlns="" xmlns:a16="http://schemas.microsoft.com/office/drawing/2014/main" id="{B55EF5CE-62C6-4E7E-93F8-0020126C27AC}"/>
              </a:ext>
            </a:extLst>
          </p:cNvPr>
          <p:cNvSpPr txBox="1"/>
          <p:nvPr/>
        </p:nvSpPr>
        <p:spPr>
          <a:xfrm>
            <a:off x="611560" y="1268760"/>
            <a:ext cx="7632848" cy="4401205"/>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Parâmetros e elementos descritivos (Art. 6º, inciso XXIII)</a:t>
            </a:r>
          </a:p>
          <a:p>
            <a:pPr algn="just"/>
            <a:endParaRPr lang="pt-BR" sz="2000" b="1"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D</a:t>
            </a:r>
            <a:r>
              <a:rPr lang="pt-BR" sz="1800" b="0" i="0" u="none" strike="noStrike" baseline="0" dirty="0">
                <a:solidFill>
                  <a:schemeClr val="tx2">
                    <a:lumMod val="75000"/>
                  </a:schemeClr>
                </a:solidFill>
                <a:latin typeface="Calibri Light" panose="020F0302020204030204" pitchFamily="34" charset="0"/>
              </a:rPr>
              <a:t>efinição do objeto, incluídos sua natureza, os quantitativos, o prazo do contrato e, se for o caso, a possibilidade de sua prorrogação;</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F</a:t>
            </a:r>
            <a:r>
              <a:rPr lang="pt-BR" sz="1800" b="0" i="0" u="none" strike="noStrike" baseline="0" dirty="0">
                <a:solidFill>
                  <a:schemeClr val="tx2">
                    <a:lumMod val="75000"/>
                  </a:schemeClr>
                </a:solidFill>
                <a:latin typeface="Calibri Light" panose="020F0302020204030204" pitchFamily="34" charset="0"/>
              </a:rPr>
              <a:t>undamentação da contratação, que consiste na referência aos estudos técnicos preliminares correspondentes ou, quando não for possível divulgar esses estudos, no extrato das partes que não contiverem informações sigilosas;</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D</a:t>
            </a:r>
            <a:r>
              <a:rPr lang="pt-BR" sz="1800" b="0" i="0" u="none" strike="noStrike" baseline="0" dirty="0">
                <a:solidFill>
                  <a:schemeClr val="tx2">
                    <a:lumMod val="75000"/>
                  </a:schemeClr>
                </a:solidFill>
                <a:latin typeface="Calibri Light" panose="020F0302020204030204" pitchFamily="34" charset="0"/>
              </a:rPr>
              <a:t>escrição da solução como um todo, considerado todo o ciclo de vida do objeto; </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R</a:t>
            </a:r>
            <a:r>
              <a:rPr lang="pt-BR" sz="1800" b="0" i="0" u="none" strike="noStrike" baseline="0" dirty="0">
                <a:solidFill>
                  <a:schemeClr val="tx2">
                    <a:lumMod val="75000"/>
                  </a:schemeClr>
                </a:solidFill>
                <a:latin typeface="Calibri Light" panose="020F0302020204030204" pitchFamily="34" charset="0"/>
              </a:rPr>
              <a:t>equisitos da contratação;</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M</a:t>
            </a:r>
            <a:r>
              <a:rPr lang="pt-BR" sz="1800" b="0" i="0" u="none" strike="noStrike" baseline="0" dirty="0">
                <a:solidFill>
                  <a:schemeClr val="tx2">
                    <a:lumMod val="75000"/>
                  </a:schemeClr>
                </a:solidFill>
                <a:latin typeface="Calibri Light" panose="020F0302020204030204" pitchFamily="34" charset="0"/>
              </a:rPr>
              <a:t>odelo de execução do objeto, que consiste na definição de como o contrato deverá produzir os resultados pretendidos desde o seu início até o seu encerramento;</a:t>
            </a:r>
          </a:p>
          <a:p>
            <a:pPr algn="just"/>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8103943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Termo de Referência</a:t>
            </a:r>
          </a:p>
        </p:txBody>
      </p:sp>
      <p:sp>
        <p:nvSpPr>
          <p:cNvPr id="66" name="CaixaDeTexto 65">
            <a:extLst>
              <a:ext uri="{FF2B5EF4-FFF2-40B4-BE49-F238E27FC236}">
                <a16:creationId xmlns="" xmlns:a16="http://schemas.microsoft.com/office/drawing/2014/main" id="{B55EF5CE-62C6-4E7E-93F8-0020126C27AC}"/>
              </a:ext>
            </a:extLst>
          </p:cNvPr>
          <p:cNvSpPr txBox="1"/>
          <p:nvPr/>
        </p:nvSpPr>
        <p:spPr>
          <a:xfrm>
            <a:off x="611560" y="1268760"/>
            <a:ext cx="7632848" cy="3816429"/>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Parâmetros e elementos descritivos (Art. 6º, inciso XXIII)</a:t>
            </a:r>
          </a:p>
          <a:p>
            <a:pPr algn="just"/>
            <a:endParaRPr lang="pt-BR" sz="2000"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M</a:t>
            </a:r>
            <a:r>
              <a:rPr lang="pt-BR" sz="1800" b="0" i="0" u="none" strike="noStrike" baseline="0" dirty="0">
                <a:solidFill>
                  <a:schemeClr val="tx2">
                    <a:lumMod val="75000"/>
                  </a:schemeClr>
                </a:solidFill>
                <a:latin typeface="Calibri Light" panose="020F0302020204030204" pitchFamily="34" charset="0"/>
              </a:rPr>
              <a:t>odelo de gestão do contrato, que descreve como a execução do objeto será acompanhada e fiscalizada pelo órgão ou entidade;</a:t>
            </a:r>
          </a:p>
          <a:p>
            <a:pPr marL="285750" indent="-285750" algn="just">
              <a:buFont typeface="Arial" panose="020B0604020202020204" pitchFamily="34" charset="0"/>
              <a:buChar char="•"/>
            </a:pPr>
            <a:r>
              <a:rPr lang="pt-BR" sz="1800" b="0" i="0" u="none" strike="noStrike" baseline="0" dirty="0">
                <a:solidFill>
                  <a:schemeClr val="tx2">
                    <a:lumMod val="75000"/>
                  </a:schemeClr>
                </a:solidFill>
                <a:latin typeface="Calibri Light" panose="020F0302020204030204" pitchFamily="34" charset="0"/>
              </a:rPr>
              <a:t>Critérios de medição e de pagamento;</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F</a:t>
            </a:r>
            <a:r>
              <a:rPr lang="pt-BR" sz="1800" b="0" i="0" u="none" strike="noStrike" baseline="0" dirty="0">
                <a:solidFill>
                  <a:schemeClr val="tx2">
                    <a:lumMod val="75000"/>
                  </a:schemeClr>
                </a:solidFill>
                <a:latin typeface="Calibri Light" panose="020F0302020204030204" pitchFamily="34" charset="0"/>
              </a:rPr>
              <a:t>orma e critérios de seleção do fornecedor;</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E</a:t>
            </a:r>
            <a:r>
              <a:rPr lang="pt-BR" sz="1800" b="0" i="0" u="none" strike="noStrike" baseline="0" dirty="0">
                <a:solidFill>
                  <a:schemeClr val="tx2">
                    <a:lumMod val="75000"/>
                  </a:schemeClr>
                </a:solidFill>
                <a:latin typeface="Calibri Light" panose="020F0302020204030204" pitchFamily="34" charset="0"/>
              </a:rPr>
              <a:t>stimativas do valor da contratação, acompanhadas dos preços unitários referenciais, das memórias de cálculo e dos documentos que lhe dão suporte, com os parâmetros utilizados para a obtenção dos preços e para os respectivos cálculos, que devem constar de documento separado e classificado;</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A</a:t>
            </a:r>
            <a:r>
              <a:rPr lang="pt-BR" sz="1800" b="0" i="0" u="none" strike="noStrike" baseline="0" dirty="0">
                <a:solidFill>
                  <a:schemeClr val="tx2">
                    <a:lumMod val="75000"/>
                  </a:schemeClr>
                </a:solidFill>
                <a:latin typeface="Calibri Light" panose="020F0302020204030204" pitchFamily="34" charset="0"/>
              </a:rPr>
              <a:t>dequação orçamentária.</a:t>
            </a:r>
          </a:p>
          <a:p>
            <a:pPr algn="just"/>
            <a:r>
              <a:rPr lang="pt-BR" sz="1800" b="0" i="0" u="none" strike="noStrike" baseline="0" dirty="0">
                <a:solidFill>
                  <a:srgbClr val="000000"/>
                </a:solidFill>
                <a:latin typeface="Book Antiqua" panose="02040602050305030304" pitchFamily="18" charset="0"/>
              </a:rPr>
              <a:t> </a:t>
            </a:r>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6242488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Termo de Referência</a:t>
            </a:r>
          </a:p>
        </p:txBody>
      </p:sp>
      <p:sp>
        <p:nvSpPr>
          <p:cNvPr id="66" name="CaixaDeTexto 65">
            <a:extLst>
              <a:ext uri="{FF2B5EF4-FFF2-40B4-BE49-F238E27FC236}">
                <a16:creationId xmlns="" xmlns:a16="http://schemas.microsoft.com/office/drawing/2014/main" id="{B55EF5CE-62C6-4E7E-93F8-0020126C27AC}"/>
              </a:ext>
            </a:extLst>
          </p:cNvPr>
          <p:cNvSpPr txBox="1"/>
          <p:nvPr/>
        </p:nvSpPr>
        <p:spPr>
          <a:xfrm>
            <a:off x="611560" y="1268760"/>
            <a:ext cx="7632848" cy="4093428"/>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Informações (Art. 40, </a:t>
            </a:r>
            <a:r>
              <a:rPr lang="de-DE" sz="2400" b="1" dirty="0">
                <a:solidFill>
                  <a:schemeClr val="tx2">
                    <a:lumMod val="75000"/>
                  </a:schemeClr>
                </a:solidFill>
                <a:latin typeface="Calibri Light" panose="020F0302020204030204" pitchFamily="34" charset="0"/>
              </a:rPr>
              <a:t>parágrafo </a:t>
            </a:r>
            <a:r>
              <a:rPr lang="de-DE" sz="2400" b="1" i="0" u="none" strike="noStrike" baseline="0" dirty="0">
                <a:solidFill>
                  <a:schemeClr val="tx2">
                    <a:lumMod val="75000"/>
                  </a:schemeClr>
                </a:solidFill>
                <a:latin typeface="Calibri Light" panose="020F0302020204030204" pitchFamily="34" charset="0"/>
              </a:rPr>
              <a:t>1º</a:t>
            </a:r>
            <a:r>
              <a:rPr lang="pt-BR" sz="2400" b="1" dirty="0">
                <a:solidFill>
                  <a:schemeClr val="tx2">
                    <a:lumMod val="75000"/>
                  </a:schemeClr>
                </a:solidFill>
                <a:latin typeface="Calibri Light" panose="020F0302020204030204" pitchFamily="34" charset="0"/>
              </a:rPr>
              <a:t>)</a:t>
            </a:r>
          </a:p>
          <a:p>
            <a:pPr algn="just"/>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E</a:t>
            </a:r>
            <a:r>
              <a:rPr lang="pt-BR" sz="2000" b="0" u="none" strike="noStrike" baseline="0" dirty="0">
                <a:solidFill>
                  <a:schemeClr val="tx2">
                    <a:lumMod val="75000"/>
                  </a:schemeClr>
                </a:solidFill>
                <a:latin typeface="Calibri Light" panose="020F0302020204030204" pitchFamily="34" charset="0"/>
              </a:rPr>
              <a:t>specificação do produto, preferencialmente conforme catálogo eletrônico de padronização, observados os requisitos de qualidade, rendimento, compatibilidade, durabilidade e segurança; </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I</a:t>
            </a:r>
            <a:r>
              <a:rPr lang="pt-BR" sz="2000" b="0" u="none" strike="noStrike" baseline="0" dirty="0">
                <a:solidFill>
                  <a:schemeClr val="tx2">
                    <a:lumMod val="75000"/>
                  </a:schemeClr>
                </a:solidFill>
                <a:latin typeface="Calibri Light" panose="020F0302020204030204" pitchFamily="34" charset="0"/>
              </a:rPr>
              <a:t>ndicação dos locais de entrega dos produtos e das regras para recebimentos provisório e definitivo, quando for o caso; </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E</a:t>
            </a:r>
            <a:r>
              <a:rPr lang="pt-BR" sz="2000" b="0" u="none" strike="noStrike" baseline="0" dirty="0">
                <a:solidFill>
                  <a:schemeClr val="tx2">
                    <a:lumMod val="75000"/>
                  </a:schemeClr>
                </a:solidFill>
                <a:latin typeface="Calibri Light" panose="020F0302020204030204" pitchFamily="34" charset="0"/>
              </a:rPr>
              <a:t>specificação da garantia exigida e das condições de manutenção e assistência técnica, quando for o caso. </a:t>
            </a:r>
          </a:p>
          <a:p>
            <a:pPr marL="342900" indent="-342900" algn="just">
              <a:buFont typeface="Arial" panose="020B0604020202020204" pitchFamily="34" charset="0"/>
              <a:buChar char="•"/>
            </a:pPr>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endParaRPr lang="pt-BR" sz="2000" b="0" u="none" strike="noStrike" baseline="0" dirty="0">
              <a:solidFill>
                <a:schemeClr val="tx2">
                  <a:lumMod val="75000"/>
                </a:schemeClr>
              </a:solidFill>
              <a:latin typeface="Calibri Light" panose="020F0302020204030204" pitchFamily="34" charset="0"/>
            </a:endParaRPr>
          </a:p>
          <a:p>
            <a:pPr algn="r"/>
            <a:r>
              <a:rPr lang="pt-BR" sz="1800" b="0" i="1" u="none" strike="noStrike" baseline="0" dirty="0">
                <a:solidFill>
                  <a:schemeClr val="tx2">
                    <a:lumMod val="75000"/>
                  </a:schemeClr>
                </a:solidFill>
                <a:latin typeface="Calibri Light" panose="020F0302020204030204" pitchFamily="34" charset="0"/>
              </a:rPr>
              <a:t>“§ 1º O termo de referência deverá conter os elementos previstos no inciso XXIII do caput do art. 6º desta Lei, além das seguintes informações:”</a:t>
            </a:r>
            <a:endParaRPr lang="pt-BR" sz="2000" b="0" i="1"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56820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76C38B57-8832-4204-BFAA-1AFA7E22BBDF}"/>
              </a:ext>
            </a:extLst>
          </p:cNvPr>
          <p:cNvSpPr txBox="1"/>
          <p:nvPr/>
        </p:nvSpPr>
        <p:spPr>
          <a:xfrm>
            <a:off x="334843" y="60478"/>
            <a:ext cx="4490729" cy="464871"/>
          </a:xfrm>
          <a:prstGeom prst="rect">
            <a:avLst/>
          </a:prstGeom>
          <a:noFill/>
          <a:ln>
            <a:noFill/>
          </a:ln>
        </p:spPr>
        <p:txBody>
          <a:bodyPr wrap="square" rtlCol="0">
            <a:spAutoFit/>
          </a:bodyPr>
          <a:lstStyle/>
          <a:p>
            <a:pPr>
              <a:lnSpc>
                <a:spcPct val="150000"/>
              </a:lnSpc>
            </a:pPr>
            <a:r>
              <a:rPr lang="pt-BR" b="1" dirty="0">
                <a:solidFill>
                  <a:srgbClr val="006C31"/>
                </a:solidFill>
              </a:rPr>
              <a:t>Atribuições da REDELOG</a:t>
            </a:r>
          </a:p>
        </p:txBody>
      </p:sp>
      <p:sp>
        <p:nvSpPr>
          <p:cNvPr id="7" name="CaixaDeTexto 6">
            <a:extLst>
              <a:ext uri="{FF2B5EF4-FFF2-40B4-BE49-F238E27FC236}">
                <a16:creationId xmlns="" xmlns:a16="http://schemas.microsoft.com/office/drawing/2014/main" id="{EA9E5E4B-B3A0-478E-9D19-57804845E21F}"/>
              </a:ext>
            </a:extLst>
          </p:cNvPr>
          <p:cNvSpPr txBox="1"/>
          <p:nvPr/>
        </p:nvSpPr>
        <p:spPr>
          <a:xfrm>
            <a:off x="95427" y="553270"/>
            <a:ext cx="8869062" cy="4855432"/>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ü"/>
            </a:pPr>
            <a:r>
              <a:rPr lang="pt-BR" sz="1600" b="1" dirty="0"/>
              <a:t>Decreto nº 46.050, de 26 de julho de 2017 – Cria a Rede Logística do Poder Executivo do Estado – REDELOG</a:t>
            </a:r>
          </a:p>
          <a:p>
            <a:endParaRPr lang="pt-BR" sz="1600" dirty="0"/>
          </a:p>
          <a:p>
            <a:pPr algn="just"/>
            <a:r>
              <a:rPr lang="pt-BR" sz="1600" b="1" dirty="0"/>
              <a:t>Art. 1º - </a:t>
            </a:r>
            <a:r>
              <a:rPr lang="pt-BR" sz="1600" dirty="0"/>
              <a:t>Fica criada, sem aumento de despesa, a Rede Logística do Poder Executivo do Estado do Rio de Janeiro - REDELOG. </a:t>
            </a:r>
          </a:p>
          <a:p>
            <a:pPr algn="just"/>
            <a:r>
              <a:rPr lang="pt-BR" sz="1600" b="1" dirty="0"/>
              <a:t>§ 1º - </a:t>
            </a:r>
            <a:r>
              <a:rPr lang="pt-BR" sz="1600" dirty="0"/>
              <a:t>A REDELOG consiste em um conjunto de servidores, vinculados as suas respectivas unidades administrativas, que desempenham ou possam vir a desempenhar funções logísticas nos Órgãos ou Entidades do Poder Executivo do Estado do Rio de Janeiro. </a:t>
            </a:r>
          </a:p>
          <a:p>
            <a:pPr algn="just"/>
            <a:r>
              <a:rPr lang="pt-BR" sz="1600" b="1" dirty="0"/>
              <a:t>§ 2º - </a:t>
            </a:r>
            <a:r>
              <a:rPr lang="pt-BR" sz="1600" dirty="0"/>
              <a:t>O desempenho de funções logísticas de que trata o parágrafo anterior compreende o planejamento, o gerenciamento, a execução e o fomento de melhores práticas nas atividades relacionadas a suprimentos, manutenção e transportes. </a:t>
            </a:r>
          </a:p>
          <a:p>
            <a:pPr algn="just"/>
            <a:r>
              <a:rPr lang="pt-BR" sz="1600" dirty="0"/>
              <a:t>(...)</a:t>
            </a:r>
          </a:p>
          <a:p>
            <a:pPr algn="just"/>
            <a:r>
              <a:rPr lang="pt-BR" sz="1600" b="1" dirty="0"/>
              <a:t>Art. 5º - </a:t>
            </a:r>
            <a:r>
              <a:rPr lang="pt-BR" sz="1600" dirty="0"/>
              <a:t>Compete aos integrantes referidos no artigo 4º deste Decreto as seguintes atribuições: </a:t>
            </a:r>
          </a:p>
          <a:p>
            <a:pPr algn="just"/>
            <a:r>
              <a:rPr lang="pt-BR" sz="1600" dirty="0"/>
              <a:t>(...)</a:t>
            </a:r>
          </a:p>
          <a:p>
            <a:r>
              <a:rPr lang="pt-BR" sz="1600" b="1" dirty="0"/>
              <a:t>II - </a:t>
            </a:r>
            <a:r>
              <a:rPr lang="pt-BR" sz="1600" dirty="0">
                <a:highlight>
                  <a:srgbClr val="FFFF00"/>
                </a:highlight>
              </a:rPr>
              <a:t>aos Gestores Setoriais de REDELOG</a:t>
            </a:r>
            <a:r>
              <a:rPr lang="pt-BR" sz="1600" dirty="0"/>
              <a:t>: </a:t>
            </a:r>
          </a:p>
          <a:p>
            <a:r>
              <a:rPr lang="pt-BR" sz="1600" b="1" dirty="0"/>
              <a:t>a) </a:t>
            </a:r>
            <a:r>
              <a:rPr lang="pt-BR" sz="1600" dirty="0">
                <a:highlight>
                  <a:srgbClr val="FFFF00"/>
                </a:highlight>
              </a:rPr>
              <a:t>elaborar os planos setoriais de suprimentos</a:t>
            </a:r>
            <a:r>
              <a:rPr lang="pt-BR" sz="1600" dirty="0"/>
              <a:t>, manutenção e transportes; </a:t>
            </a:r>
          </a:p>
          <a:p>
            <a:pPr algn="just"/>
            <a:endParaRPr lang="pt-BR" sz="1600" dirty="0"/>
          </a:p>
          <a:p>
            <a:pPr>
              <a:lnSpc>
                <a:spcPct val="150000"/>
              </a:lnSpc>
            </a:pPr>
            <a:endParaRPr lang="pt-BR" sz="1600" dirty="0"/>
          </a:p>
        </p:txBody>
      </p:sp>
    </p:spTree>
    <p:extLst>
      <p:ext uri="{BB962C8B-B14F-4D97-AF65-F5344CB8AC3E}">
        <p14:creationId xmlns:p14="http://schemas.microsoft.com/office/powerpoint/2010/main" val="40666641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Termo de Referência</a:t>
            </a:r>
          </a:p>
        </p:txBody>
      </p:sp>
      <p:sp>
        <p:nvSpPr>
          <p:cNvPr id="66" name="CaixaDeTexto 65">
            <a:extLst>
              <a:ext uri="{FF2B5EF4-FFF2-40B4-BE49-F238E27FC236}">
                <a16:creationId xmlns="" xmlns:a16="http://schemas.microsoft.com/office/drawing/2014/main" id="{B55EF5CE-62C6-4E7E-93F8-0020126C27AC}"/>
              </a:ext>
            </a:extLst>
          </p:cNvPr>
          <p:cNvSpPr txBox="1"/>
          <p:nvPr/>
        </p:nvSpPr>
        <p:spPr>
          <a:xfrm>
            <a:off x="611560" y="1124744"/>
            <a:ext cx="7632848" cy="4154984"/>
          </a:xfrm>
          <a:prstGeom prst="rect">
            <a:avLst/>
          </a:prstGeom>
          <a:noFill/>
        </p:spPr>
        <p:txBody>
          <a:bodyPr wrap="square">
            <a:spAutoFit/>
          </a:bodyPr>
          <a:lstStyle/>
          <a:p>
            <a:pPr algn="just"/>
            <a:r>
              <a:rPr lang="pt-BR" sz="2400" b="1" i="0" u="none" strike="noStrike" baseline="0" dirty="0">
                <a:solidFill>
                  <a:schemeClr val="tx2">
                    <a:lumMod val="75000"/>
                  </a:schemeClr>
                </a:solidFill>
                <a:latin typeface="Calibri Light" panose="020F0302020204030204" pitchFamily="34" charset="0"/>
              </a:rPr>
              <a:t>Resumo</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O Termo de Referência </a:t>
            </a:r>
            <a:r>
              <a:rPr lang="pt-BR" sz="2000" b="0" i="0" u="none" strike="noStrike" baseline="0" dirty="0">
                <a:solidFill>
                  <a:schemeClr val="tx2">
                    <a:lumMod val="75000"/>
                  </a:schemeClr>
                </a:solidFill>
                <a:latin typeface="Calibri Light" panose="020F0302020204030204" pitchFamily="34" charset="0"/>
              </a:rPr>
              <a:t>reúne </a:t>
            </a:r>
            <a:r>
              <a:rPr lang="pt-BR" sz="2000" dirty="0">
                <a:solidFill>
                  <a:schemeClr val="tx2">
                    <a:lumMod val="75000"/>
                  </a:schemeClr>
                </a:solidFill>
                <a:latin typeface="Calibri Light" panose="020F0302020204030204" pitchFamily="34" charset="0"/>
              </a:rPr>
              <a:t>os</a:t>
            </a:r>
            <a:r>
              <a:rPr lang="pt-BR" sz="2000" b="0" i="0" u="none" strike="noStrike" baseline="0" dirty="0">
                <a:solidFill>
                  <a:schemeClr val="tx2">
                    <a:lumMod val="75000"/>
                  </a:schemeClr>
                </a:solidFill>
                <a:latin typeface="Calibri Light" panose="020F0302020204030204" pitchFamily="34" charset="0"/>
              </a:rPr>
              <a:t> seguintes elementos, de forma clara, concisa e objetiva:</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avaliação do custo pela administração, diante de orçamento detalhado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definição dos métodos, estratégia de suprimentos</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valor estimado em planilhas de acordo com o preço de mercado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cronograma físico financeiro, se for o caso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critério de aceitação do objeto</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deveres do contratante</a:t>
            </a:r>
          </a:p>
          <a:p>
            <a:pPr marL="720000" indent="-342900" algn="just">
              <a:buFont typeface="Wingdings" panose="05000000000000000000" pitchFamily="2" charset="2"/>
              <a:buChar char="Ø"/>
            </a:pPr>
            <a:r>
              <a:rPr lang="pt-BR" sz="2000" b="0" i="0" u="none" strike="noStrike" baseline="0" dirty="0">
                <a:solidFill>
                  <a:schemeClr val="tx2">
                    <a:lumMod val="75000"/>
                  </a:schemeClr>
                </a:solidFill>
                <a:latin typeface="Calibri Light" panose="020F0302020204030204" pitchFamily="34" charset="0"/>
              </a:rPr>
              <a:t>procedimentos de fiscalização e gerenciamento de contratos, prazo de execução e sanções</a:t>
            </a:r>
          </a:p>
          <a:p>
            <a:pPr algn="just"/>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5737378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Anteprojeto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124744"/>
            <a:ext cx="7632848" cy="4154984"/>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Elementos (Art. 6º, inciso XXIV)</a:t>
            </a:r>
          </a:p>
          <a:p>
            <a:pPr algn="just"/>
            <a:endParaRPr lang="pt-BR" sz="200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D</a:t>
            </a:r>
            <a:r>
              <a:rPr lang="pt-BR" sz="2000" b="0" i="0" u="none" strike="noStrike" baseline="0" dirty="0">
                <a:solidFill>
                  <a:schemeClr val="tx2">
                    <a:lumMod val="75000"/>
                  </a:schemeClr>
                </a:solidFill>
                <a:latin typeface="Calibri Light" panose="020F0302020204030204" pitchFamily="34" charset="0"/>
              </a:rPr>
              <a:t>emonstração e justificativa do programa de necessidades, avaliação de demanda do público-alvo, motivação técnico-econômico-social do empreendimento, visão global dos investimentos e definições relacionadas ao nível de serviço desejado;</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C</a:t>
            </a:r>
            <a:r>
              <a:rPr lang="pt-BR" sz="2000" b="0" i="0" u="none" strike="noStrike" baseline="0" dirty="0">
                <a:solidFill>
                  <a:schemeClr val="tx2">
                    <a:lumMod val="75000"/>
                  </a:schemeClr>
                </a:solidFill>
                <a:latin typeface="Calibri Light" panose="020F0302020204030204" pitchFamily="34" charset="0"/>
              </a:rPr>
              <a:t>ondições de solidez, de segurança e de durabilidade;</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razo de entrega;</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E</a:t>
            </a:r>
            <a:r>
              <a:rPr lang="pt-BR" sz="2000" b="0" i="0" u="none" strike="noStrike" baseline="0" dirty="0">
                <a:solidFill>
                  <a:schemeClr val="tx2">
                    <a:lumMod val="75000"/>
                  </a:schemeClr>
                </a:solidFill>
                <a:latin typeface="Calibri Light" panose="020F0302020204030204" pitchFamily="34" charset="0"/>
              </a:rPr>
              <a:t>stética do projeto arquitetônico, traçado geométrico e/ou projeto da área de influência, quando cabível;</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arâmetros de adequação ao interesse público, de economia na utilização, de facilidade na execução, de impacto ambiental e de acessibilidade;</a:t>
            </a:r>
          </a:p>
        </p:txBody>
      </p:sp>
    </p:spTree>
    <p:extLst>
      <p:ext uri="{BB962C8B-B14F-4D97-AF65-F5344CB8AC3E}">
        <p14:creationId xmlns:p14="http://schemas.microsoft.com/office/powerpoint/2010/main" val="32175156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Anteprojeto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268760"/>
            <a:ext cx="7632848" cy="3231654"/>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Elementos (Art. 6º, inciso XXIV)</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roposta de concepção da obra ou do serviço de engenharia;</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rojetos anteriores ou estudos preliminares que embasaram a concepção proposta;</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L</a:t>
            </a:r>
            <a:r>
              <a:rPr lang="pt-BR" sz="2000" b="0" i="0" u="none" strike="noStrike" baseline="0" dirty="0">
                <a:solidFill>
                  <a:schemeClr val="tx2">
                    <a:lumMod val="75000"/>
                  </a:schemeClr>
                </a:solidFill>
                <a:latin typeface="Calibri Light" panose="020F0302020204030204" pitchFamily="34" charset="0"/>
              </a:rPr>
              <a:t>evantamento topográfico e cadastral;</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P</a:t>
            </a:r>
            <a:r>
              <a:rPr lang="pt-BR" sz="2000" b="0" i="0" u="none" strike="noStrike" baseline="0" dirty="0">
                <a:solidFill>
                  <a:schemeClr val="tx2">
                    <a:lumMod val="75000"/>
                  </a:schemeClr>
                </a:solidFill>
                <a:latin typeface="Calibri Light" panose="020F0302020204030204" pitchFamily="34" charset="0"/>
              </a:rPr>
              <a:t>areceres de sondagem;</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M</a:t>
            </a:r>
            <a:r>
              <a:rPr lang="pt-BR" sz="2000" b="0" i="0" u="none" strike="noStrike" baseline="0" dirty="0">
                <a:solidFill>
                  <a:schemeClr val="tx2">
                    <a:lumMod val="75000"/>
                  </a:schemeClr>
                </a:solidFill>
                <a:latin typeface="Calibri Light" panose="020F0302020204030204" pitchFamily="34" charset="0"/>
              </a:rPr>
              <a:t>emorial descritivo dos elementos da edificação, dos componentes construtivos e dos materiais de construção, de forma a estabelecer padrões mínimos para a contratação; </a:t>
            </a:r>
          </a:p>
        </p:txBody>
      </p:sp>
    </p:spTree>
    <p:extLst>
      <p:ext uri="{BB962C8B-B14F-4D97-AF65-F5344CB8AC3E}">
        <p14:creationId xmlns:p14="http://schemas.microsoft.com/office/powerpoint/2010/main" val="12420767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Projeto Básico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268760"/>
            <a:ext cx="7632848" cy="3539430"/>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Elementos (Art. 6º, inciso XXV)</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L</a:t>
            </a:r>
            <a:r>
              <a:rPr lang="pt-BR" sz="2000" b="0" i="0" u="none" strike="noStrike" baseline="0" dirty="0">
                <a:solidFill>
                  <a:schemeClr val="tx2">
                    <a:lumMod val="75000"/>
                  </a:schemeClr>
                </a:solidFill>
                <a:latin typeface="Calibri Light" panose="020F0302020204030204" pitchFamily="34" charset="0"/>
              </a:rPr>
              <a:t>evantamentos topográficos e cadastrais, sondagens e ensaios geotécnicos, ensaios e análises laboratoriais, estudos socioambientais e demais dados e levantamentos necessários para execução da solução escolhida;</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S</a:t>
            </a:r>
            <a:r>
              <a:rPr lang="pt-BR" sz="2000" b="0" i="0" u="none" strike="noStrike" baseline="0" dirty="0">
                <a:solidFill>
                  <a:schemeClr val="tx2">
                    <a:lumMod val="75000"/>
                  </a:schemeClr>
                </a:solidFill>
                <a:latin typeface="Calibri Light" panose="020F0302020204030204" pitchFamily="34" charset="0"/>
              </a:rPr>
              <a:t>oluções técnicas globais e localizadas, suficientemente detalhadas, de forma a evitar, por ocasião da elaboração do projeto executivo e da realização das obras e montagem, a necessidade de reformulações ou variantes quanto à qualidade, ao preço e ao prazo inicialmente definidos;</a:t>
            </a:r>
          </a:p>
        </p:txBody>
      </p:sp>
    </p:spTree>
    <p:extLst>
      <p:ext uri="{BB962C8B-B14F-4D97-AF65-F5344CB8AC3E}">
        <p14:creationId xmlns:p14="http://schemas.microsoft.com/office/powerpoint/2010/main" val="11995020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Projeto Básico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268760"/>
            <a:ext cx="7632848" cy="4154984"/>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Elementos (Art. 6º, inciso XXV)</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I</a:t>
            </a:r>
            <a:r>
              <a:rPr lang="pt-BR" sz="2000" b="0" i="0" u="none" strike="noStrike" baseline="0" dirty="0">
                <a:solidFill>
                  <a:schemeClr val="tx2">
                    <a:lumMod val="75000"/>
                  </a:schemeClr>
                </a:solidFill>
                <a:latin typeface="Calibri Light" panose="020F0302020204030204" pitchFamily="34" charset="0"/>
              </a:rPr>
              <a:t>dentificação dos tipos de serviços a executar e dos materiais e equipamentos a incorporar à obra, bem como das suas especificações, de modo a assegurar os melhores resultados para o empreendimento e a segurança executiva na utilização do objeto, para os fins a que se destina, considerados os riscos e os perigos identificáveis, sem frustrar o caráter competitivo para a sua execução;</a:t>
            </a:r>
          </a:p>
          <a:p>
            <a:pPr marL="342900" indent="-342900" algn="just">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Informações que possibilitem o estudo e a definição de métodos construtivos, de instalações provisórias e de condições organizacionais para a obra, sem frustrar o caráter competitivo para a sua execução;</a:t>
            </a:r>
          </a:p>
          <a:p>
            <a:pPr algn="just"/>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608699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Projeto Básico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268760"/>
            <a:ext cx="7632848" cy="3539430"/>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Elementos (Art. 6º, inciso XXV)</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S</a:t>
            </a:r>
            <a:r>
              <a:rPr lang="pt-BR" sz="2000" b="0" i="0" u="none" strike="noStrike" baseline="0" dirty="0">
                <a:solidFill>
                  <a:schemeClr val="tx2">
                    <a:lumMod val="75000"/>
                  </a:schemeClr>
                </a:solidFill>
                <a:latin typeface="Calibri Light" panose="020F0302020204030204" pitchFamily="34" charset="0"/>
              </a:rPr>
              <a:t>ubsídios para montagem do plano de licitação e gestão da obra, compreendidos a sua programação, a estratégia de suprimentos, as normas de fiscalização e outros dados necessários em cada caso;</a:t>
            </a:r>
          </a:p>
          <a:p>
            <a:pPr algn="just"/>
            <a:endParaRPr lang="pt-BR" sz="2000" b="0" i="0" u="none" strike="noStrike" baseline="0"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O</a:t>
            </a:r>
            <a:r>
              <a:rPr lang="pt-BR" sz="2000" b="0" i="0" u="none" strike="noStrike" baseline="0" dirty="0">
                <a:solidFill>
                  <a:schemeClr val="tx2">
                    <a:lumMod val="75000"/>
                  </a:schemeClr>
                </a:solidFill>
                <a:latin typeface="Calibri Light" panose="020F0302020204030204" pitchFamily="34" charset="0"/>
              </a:rPr>
              <a:t>rçamento detalhado do custo global da obra, fundamentado em quantitativos de serviços e fornecimentos propriamente avaliados, obrigatório exclusivamente para os regimes de execução previstos nos incisos I, II, III, IV e VII do </a:t>
            </a:r>
            <a:r>
              <a:rPr lang="pt-BR" sz="2000" i="0" u="none" strike="noStrike" baseline="0" dirty="0">
                <a:solidFill>
                  <a:schemeClr val="tx2">
                    <a:lumMod val="75000"/>
                  </a:schemeClr>
                </a:solidFill>
                <a:latin typeface="Calibri Light" panose="020F0302020204030204" pitchFamily="34" charset="0"/>
              </a:rPr>
              <a:t>caput</a:t>
            </a:r>
            <a:r>
              <a:rPr lang="pt-BR" sz="2000" b="1" i="0" u="none" strike="noStrike" baseline="0" dirty="0">
                <a:solidFill>
                  <a:schemeClr val="tx2">
                    <a:lumMod val="75000"/>
                  </a:schemeClr>
                </a:solidFill>
                <a:latin typeface="Calibri Light" panose="020F0302020204030204" pitchFamily="34" charset="0"/>
              </a:rPr>
              <a:t> </a:t>
            </a:r>
            <a:r>
              <a:rPr lang="pt-BR" sz="2000" b="0" i="0" u="none" strike="noStrike" baseline="0" dirty="0">
                <a:solidFill>
                  <a:schemeClr val="tx2">
                    <a:lumMod val="75000"/>
                  </a:schemeClr>
                </a:solidFill>
                <a:latin typeface="Calibri Light" panose="020F0302020204030204" pitchFamily="34" charset="0"/>
              </a:rPr>
              <a:t>do art. 46 desta Lei;</a:t>
            </a:r>
          </a:p>
          <a:p>
            <a:pPr algn="just"/>
            <a:endParaRPr lang="pt-BR" sz="200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0618456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 do Projeto Executivo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268760"/>
            <a:ext cx="7632848" cy="2985433"/>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Elementos (Art. 6º, inciso XXVI)</a:t>
            </a:r>
          </a:p>
          <a:p>
            <a:pPr algn="just"/>
            <a:endParaRPr lang="pt-BR" sz="2400" b="1" dirty="0">
              <a:solidFill>
                <a:schemeClr val="tx2">
                  <a:lumMod val="75000"/>
                </a:schemeClr>
              </a:solidFill>
              <a:latin typeface="Calibri Light" panose="020F0302020204030204" pitchFamily="34" charset="0"/>
            </a:endParaRP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Detalhamento das soluções previstas no projeto básico para a execução completa da obra;</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Identificação dos serviços, dos materiais e dos equipamentos a serem incorporados à obra;</a:t>
            </a:r>
          </a:p>
          <a:p>
            <a:pPr marL="342900" indent="-342900" algn="just">
              <a:buFont typeface="Arial" panose="020B0604020202020204" pitchFamily="34" charset="0"/>
              <a:buChar char="•"/>
            </a:pPr>
            <a:r>
              <a:rPr lang="pt-BR" sz="2000" dirty="0">
                <a:solidFill>
                  <a:schemeClr val="tx2">
                    <a:lumMod val="75000"/>
                  </a:schemeClr>
                </a:solidFill>
                <a:latin typeface="Calibri Light" panose="020F0302020204030204" pitchFamily="34" charset="0"/>
              </a:rPr>
              <a:t>Especificações técnicas, de acordo com as normas técnicas pertinentes.</a:t>
            </a:r>
          </a:p>
          <a:p>
            <a:pPr algn="just"/>
            <a:endParaRPr lang="pt-BR" sz="2000" b="0" i="0" u="none" strike="noStrike" baseline="0"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2523164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5" name="Diagrama 4">
            <a:extLst>
              <a:ext uri="{FF2B5EF4-FFF2-40B4-BE49-F238E27FC236}">
                <a16:creationId xmlns="" xmlns:a16="http://schemas.microsoft.com/office/drawing/2014/main" id="{5C7364F2-4786-4F95-8154-C9791131BC94}"/>
              </a:ext>
            </a:extLst>
          </p:cNvPr>
          <p:cNvGraphicFramePr/>
          <p:nvPr>
            <p:extLst>
              <p:ext uri="{D42A27DB-BD31-4B8C-83A1-F6EECF244321}">
                <p14:modId xmlns:p14="http://schemas.microsoft.com/office/powerpoint/2010/main" val="1885119068"/>
              </p:ext>
            </p:extLst>
          </p:nvPr>
        </p:nvGraphicFramePr>
        <p:xfrm>
          <a:off x="1043608" y="692696"/>
          <a:ext cx="6984776" cy="42484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376006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Orçamento Estimado Preliminar</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268760"/>
            <a:ext cx="7632848" cy="3600986"/>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ETP (Art. 18, parágrafo 1º)</a:t>
            </a:r>
          </a:p>
          <a:p>
            <a:pPr algn="just"/>
            <a:endParaRPr lang="pt-BR" sz="2400" b="1" dirty="0">
              <a:solidFill>
                <a:schemeClr val="tx2">
                  <a:lumMod val="75000"/>
                </a:schemeClr>
              </a:solidFill>
              <a:latin typeface="Calibri Light" panose="020F0302020204030204" pitchFamily="34" charset="0"/>
            </a:endParaRPr>
          </a:p>
          <a:p>
            <a:pPr algn="just"/>
            <a:r>
              <a:rPr lang="pt-BR" sz="2000" b="0" i="0" u="none" strike="noStrike" baseline="0" dirty="0">
                <a:solidFill>
                  <a:schemeClr val="tx2">
                    <a:lumMod val="75000"/>
                  </a:schemeClr>
                </a:solidFill>
                <a:latin typeface="Calibri Light" panose="020F0302020204030204" pitchFamily="34" charset="0"/>
              </a:rPr>
              <a:t>V - </a:t>
            </a:r>
            <a:r>
              <a:rPr lang="pt-BR" sz="2000" b="1" i="0" u="none" strike="noStrike" baseline="0" dirty="0">
                <a:solidFill>
                  <a:schemeClr val="tx2">
                    <a:lumMod val="75000"/>
                  </a:schemeClr>
                </a:solidFill>
                <a:latin typeface="Calibri Light" panose="020F0302020204030204" pitchFamily="34" charset="0"/>
              </a:rPr>
              <a:t>levantamento de mercado</a:t>
            </a:r>
            <a:r>
              <a:rPr lang="pt-BR" sz="2000" b="0" i="0" u="none" strike="noStrike" baseline="0" dirty="0">
                <a:solidFill>
                  <a:schemeClr val="tx2">
                    <a:lumMod val="75000"/>
                  </a:schemeClr>
                </a:solidFill>
                <a:latin typeface="Calibri Light" panose="020F0302020204030204" pitchFamily="34" charset="0"/>
              </a:rPr>
              <a:t>, que consiste na análise das alternativas possíveis, e justificativa técnica e econômica da escolha do tipo de solução a contratar;</a:t>
            </a:r>
          </a:p>
          <a:p>
            <a:pPr algn="just"/>
            <a:r>
              <a:rPr lang="pt-BR" sz="2000" b="0" i="0" u="none" strike="noStrike" baseline="0" dirty="0">
                <a:solidFill>
                  <a:schemeClr val="tx2">
                    <a:lumMod val="75000"/>
                  </a:schemeClr>
                </a:solidFill>
                <a:latin typeface="Calibri Light" panose="020F0302020204030204" pitchFamily="34" charset="0"/>
              </a:rPr>
              <a:t>VI - </a:t>
            </a:r>
            <a:r>
              <a:rPr lang="pt-BR" sz="2000" b="1" i="0" u="none" strike="noStrike" baseline="0" dirty="0">
                <a:solidFill>
                  <a:schemeClr val="tx2">
                    <a:lumMod val="75000"/>
                  </a:schemeClr>
                </a:solidFill>
                <a:latin typeface="Calibri Light" panose="020F0302020204030204" pitchFamily="34" charset="0"/>
              </a:rPr>
              <a:t>estimativa do valor da contratação</a:t>
            </a:r>
            <a:r>
              <a:rPr lang="pt-BR" sz="2000" b="0" i="0" u="none" strike="noStrike" baseline="0" dirty="0">
                <a:solidFill>
                  <a:schemeClr val="tx2">
                    <a:lumMod val="75000"/>
                  </a:schemeClr>
                </a:solidFill>
                <a:latin typeface="Calibri Light" panose="020F0302020204030204" pitchFamily="34" charset="0"/>
              </a:rPr>
              <a:t>, acompanhada dos preços unitários referenciais, das memórias de cálculo e dos documentos que lhe dão suporte, que poderão constar de anexo classificado, se a Administração optar por preservar o seu sigilo até a conclusão da licitação;</a:t>
            </a:r>
          </a:p>
          <a:p>
            <a:pPr algn="just"/>
            <a:endParaRPr lang="pt-BR" sz="20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6045264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Orçamento Estimado Definitivo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147966"/>
            <a:ext cx="7632848" cy="4801314"/>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Termo de Referência (Art. 6º, inciso XXIII)</a:t>
            </a:r>
          </a:p>
          <a:p>
            <a:pPr algn="just"/>
            <a:r>
              <a:rPr lang="pt-BR" sz="2000" b="0" i="0" u="none" strike="noStrike" baseline="0" dirty="0">
                <a:solidFill>
                  <a:schemeClr val="tx2">
                    <a:lumMod val="75000"/>
                  </a:schemeClr>
                </a:solidFill>
                <a:latin typeface="Calibri Light" panose="020F0302020204030204" pitchFamily="34" charset="0"/>
              </a:rPr>
              <a:t>i) </a:t>
            </a:r>
            <a:r>
              <a:rPr lang="pt-BR" sz="2000" b="1" i="0" u="none" strike="noStrike" baseline="0" dirty="0">
                <a:solidFill>
                  <a:schemeClr val="tx2">
                    <a:lumMod val="75000"/>
                  </a:schemeClr>
                </a:solidFill>
                <a:latin typeface="Calibri Light" panose="020F0302020204030204" pitchFamily="34" charset="0"/>
              </a:rPr>
              <a:t>estimativas do valor da contratação</a:t>
            </a:r>
            <a:r>
              <a:rPr lang="pt-BR" sz="2000" b="0" i="0" u="none" strike="noStrike" baseline="0" dirty="0">
                <a:solidFill>
                  <a:schemeClr val="tx2">
                    <a:lumMod val="75000"/>
                  </a:schemeClr>
                </a:solidFill>
                <a:latin typeface="Calibri Light" panose="020F0302020204030204" pitchFamily="34" charset="0"/>
              </a:rPr>
              <a:t>, acompanhadas dos preços unitários referenciais, das memórias de cálculo e dos documentos que lhe dão suporte, com os parâmetros utilizados para a obtenção dos preços e para os respectivos cálculos, que devem constar de documento separado e classificado;</a:t>
            </a:r>
          </a:p>
          <a:p>
            <a:pPr algn="just"/>
            <a:r>
              <a:rPr lang="pt-BR" sz="2000" b="0" i="0" u="none" strike="noStrike" baseline="0" dirty="0">
                <a:solidFill>
                  <a:schemeClr val="tx2">
                    <a:lumMod val="75000"/>
                  </a:schemeClr>
                </a:solidFill>
                <a:latin typeface="Calibri Light" panose="020F0302020204030204" pitchFamily="34" charset="0"/>
              </a:rPr>
              <a:t>j) </a:t>
            </a:r>
            <a:r>
              <a:rPr lang="pt-BR" sz="2000" b="1" i="0" u="none" strike="noStrike" baseline="0" dirty="0">
                <a:solidFill>
                  <a:schemeClr val="tx2">
                    <a:lumMod val="75000"/>
                  </a:schemeClr>
                </a:solidFill>
                <a:latin typeface="Calibri Light" panose="020F0302020204030204" pitchFamily="34" charset="0"/>
              </a:rPr>
              <a:t>adequação orçamentária</a:t>
            </a:r>
            <a:r>
              <a:rPr lang="pt-BR" sz="2000" b="0" i="0" u="none" strike="noStrike" baseline="0" dirty="0">
                <a:solidFill>
                  <a:schemeClr val="tx2">
                    <a:lumMod val="75000"/>
                  </a:schemeClr>
                </a:solidFill>
                <a:latin typeface="Calibri Light" panose="020F0302020204030204" pitchFamily="34" charset="0"/>
              </a:rPr>
              <a:t>;</a:t>
            </a:r>
          </a:p>
          <a:p>
            <a:pPr algn="just"/>
            <a:endParaRPr lang="pt-BR" b="0" i="0" u="none" strike="noStrike" baseline="0" dirty="0">
              <a:solidFill>
                <a:schemeClr val="tx2">
                  <a:lumMod val="75000"/>
                </a:schemeClr>
              </a:solidFill>
              <a:latin typeface="Calibri Light" panose="020F0302020204030204" pitchFamily="34" charset="0"/>
            </a:endParaRPr>
          </a:p>
          <a:p>
            <a:pPr algn="just"/>
            <a:r>
              <a:rPr lang="pt-BR" sz="2400" b="1" dirty="0">
                <a:solidFill>
                  <a:schemeClr val="tx2">
                    <a:lumMod val="75000"/>
                  </a:schemeClr>
                </a:solidFill>
                <a:latin typeface="Calibri Light" panose="020F0302020204030204" pitchFamily="34" charset="0"/>
              </a:rPr>
              <a:t>Projeto Básico (Art. 6º, inciso XXV)</a:t>
            </a:r>
          </a:p>
          <a:p>
            <a:pPr algn="just"/>
            <a:r>
              <a:rPr lang="pt-BR" sz="2000" b="0" i="0" u="none" strike="noStrike" baseline="0" dirty="0">
                <a:solidFill>
                  <a:schemeClr val="tx2">
                    <a:lumMod val="75000"/>
                  </a:schemeClr>
                </a:solidFill>
                <a:latin typeface="Calibri Light" panose="020F0302020204030204" pitchFamily="34" charset="0"/>
              </a:rPr>
              <a:t>f) </a:t>
            </a:r>
            <a:r>
              <a:rPr lang="pt-BR" sz="2000" b="1" i="0" u="none" strike="noStrike" baseline="0" dirty="0">
                <a:solidFill>
                  <a:schemeClr val="tx2">
                    <a:lumMod val="75000"/>
                  </a:schemeClr>
                </a:solidFill>
                <a:latin typeface="Calibri Light" panose="020F0302020204030204" pitchFamily="34" charset="0"/>
              </a:rPr>
              <a:t>orçamento detalhado do custo global da obra</a:t>
            </a:r>
            <a:r>
              <a:rPr lang="pt-BR" sz="2000" b="0" i="0" u="none" strike="noStrike" baseline="0" dirty="0">
                <a:solidFill>
                  <a:schemeClr val="tx2">
                    <a:lumMod val="75000"/>
                  </a:schemeClr>
                </a:solidFill>
                <a:latin typeface="Calibri Light" panose="020F0302020204030204" pitchFamily="34" charset="0"/>
              </a:rPr>
              <a:t>, fundamentado em quantitativos de serviços e fornecimentos propriamente avaliados, obrigatório exclusivamente para os regimes de execução previstos nos incisos I, II, III, IV e VII do </a:t>
            </a:r>
            <a:r>
              <a:rPr lang="pt-BR" sz="2000" i="0" u="none" strike="noStrike" baseline="0" dirty="0">
                <a:solidFill>
                  <a:schemeClr val="tx2">
                    <a:lumMod val="75000"/>
                  </a:schemeClr>
                </a:solidFill>
                <a:latin typeface="Calibri Light" panose="020F0302020204030204" pitchFamily="34" charset="0"/>
              </a:rPr>
              <a:t>caput</a:t>
            </a:r>
            <a:r>
              <a:rPr lang="pt-BR" sz="2000" b="1" i="0" u="none" strike="noStrike" baseline="0" dirty="0">
                <a:solidFill>
                  <a:schemeClr val="tx2">
                    <a:lumMod val="75000"/>
                  </a:schemeClr>
                </a:solidFill>
                <a:latin typeface="Calibri Light" panose="020F0302020204030204" pitchFamily="34" charset="0"/>
              </a:rPr>
              <a:t> </a:t>
            </a:r>
            <a:r>
              <a:rPr lang="pt-BR" sz="2000" b="0" i="0" u="none" strike="noStrike" baseline="0" dirty="0">
                <a:solidFill>
                  <a:schemeClr val="tx2">
                    <a:lumMod val="75000"/>
                  </a:schemeClr>
                </a:solidFill>
                <a:latin typeface="Calibri Light" panose="020F0302020204030204" pitchFamily="34" charset="0"/>
              </a:rPr>
              <a:t>do art. 46 desta Lei;</a:t>
            </a:r>
            <a:endParaRPr lang="pt-BR" sz="2000" b="1" dirty="0">
              <a:solidFill>
                <a:schemeClr val="tx2">
                  <a:lumMod val="75000"/>
                </a:schemeClr>
              </a:solidFill>
              <a:latin typeface="Calibri Light" panose="020F0302020204030204" pitchFamily="34" charset="0"/>
            </a:endParaRPr>
          </a:p>
          <a:p>
            <a:pPr algn="just"/>
            <a:endParaRPr lang="pt-BR" sz="2000" b="1" dirty="0">
              <a:solidFill>
                <a:schemeClr val="tx2">
                  <a:lumMod val="75000"/>
                </a:schemeClr>
              </a:solidFill>
              <a:latin typeface="Calibri Light" panose="020F0302020204030204" pitchFamily="34" charset="0"/>
            </a:endParaRPr>
          </a:p>
          <a:p>
            <a:pPr algn="just"/>
            <a:endParaRPr lang="pt-BR" sz="20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16645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6" name="CaixaDeTexto 5">
            <a:extLst>
              <a:ext uri="{FF2B5EF4-FFF2-40B4-BE49-F238E27FC236}">
                <a16:creationId xmlns="" xmlns:a16="http://schemas.microsoft.com/office/drawing/2014/main" id="{C829DE27-1A7F-4D37-A365-FF7A920973CC}"/>
              </a:ext>
            </a:extLst>
          </p:cNvPr>
          <p:cNvSpPr txBox="1"/>
          <p:nvPr/>
        </p:nvSpPr>
        <p:spPr>
          <a:xfrm>
            <a:off x="179512" y="34532"/>
            <a:ext cx="5371352" cy="464871"/>
          </a:xfrm>
          <a:prstGeom prst="rect">
            <a:avLst/>
          </a:prstGeom>
          <a:noFill/>
          <a:ln>
            <a:noFill/>
          </a:ln>
        </p:spPr>
        <p:txBody>
          <a:bodyPr wrap="square" rtlCol="0">
            <a:spAutoFit/>
          </a:bodyPr>
          <a:lstStyle/>
          <a:p>
            <a:pPr>
              <a:lnSpc>
                <a:spcPct val="150000"/>
              </a:lnSpc>
            </a:pPr>
            <a:r>
              <a:rPr lang="pt-BR" b="1" dirty="0">
                <a:solidFill>
                  <a:srgbClr val="006C31"/>
                </a:solidFill>
              </a:rPr>
              <a:t>Atribuições da REDELOG</a:t>
            </a:r>
          </a:p>
        </p:txBody>
      </p:sp>
      <p:sp>
        <p:nvSpPr>
          <p:cNvPr id="7" name="CaixaDeTexto 6">
            <a:extLst>
              <a:ext uri="{FF2B5EF4-FFF2-40B4-BE49-F238E27FC236}">
                <a16:creationId xmlns="" xmlns:a16="http://schemas.microsoft.com/office/drawing/2014/main" id="{87998A4E-5CE2-4DD5-ADC3-6AACC1E66968}"/>
              </a:ext>
            </a:extLst>
          </p:cNvPr>
          <p:cNvSpPr txBox="1"/>
          <p:nvPr/>
        </p:nvSpPr>
        <p:spPr>
          <a:xfrm>
            <a:off x="179511" y="499403"/>
            <a:ext cx="8964489" cy="4896853"/>
          </a:xfrm>
          <a:prstGeom prst="rect">
            <a:avLst/>
          </a:prstGeom>
          <a:noFill/>
          <a:ln>
            <a:noFill/>
          </a:ln>
        </p:spPr>
        <p:txBody>
          <a:bodyPr wrap="square" rtlCol="0">
            <a:spAutoFit/>
          </a:bodyPr>
          <a:lstStyle/>
          <a:p>
            <a:r>
              <a:rPr lang="pt-BR" dirty="0"/>
              <a:t> </a:t>
            </a:r>
            <a:r>
              <a:rPr lang="pt-BR" b="1" dirty="0"/>
              <a:t>Art. 2º - </a:t>
            </a:r>
            <a:r>
              <a:rPr lang="pt-BR" dirty="0"/>
              <a:t>A REDELOG tem por objetivos: </a:t>
            </a:r>
          </a:p>
          <a:p>
            <a:r>
              <a:rPr lang="pt-BR" b="1" dirty="0"/>
              <a:t>I - </a:t>
            </a:r>
            <a:r>
              <a:rPr lang="pt-BR" dirty="0"/>
              <a:t>formular diretrizes, como Órgão Central, visando a efetiva execução das funções logísticas; </a:t>
            </a:r>
          </a:p>
          <a:p>
            <a:r>
              <a:rPr lang="pt-BR" b="1" dirty="0"/>
              <a:t>II - </a:t>
            </a:r>
            <a:r>
              <a:rPr lang="pt-BR" dirty="0"/>
              <a:t>padronizar os procedimentos relativos às atribuições de seus integrantes; </a:t>
            </a:r>
          </a:p>
          <a:p>
            <a:r>
              <a:rPr lang="pt-BR" b="1" dirty="0"/>
              <a:t>III - </a:t>
            </a:r>
            <a:r>
              <a:rPr lang="pt-BR" dirty="0"/>
              <a:t>disseminar boas práticas de gestão e execução das funções logísticas; </a:t>
            </a:r>
          </a:p>
          <a:p>
            <a:r>
              <a:rPr lang="pt-BR" b="1" dirty="0"/>
              <a:t>IV - </a:t>
            </a:r>
            <a:r>
              <a:rPr lang="pt-BR" dirty="0"/>
              <a:t>prover o Estado do Rio de Janeiro com servidores adequadamente capacitados e certificados; e </a:t>
            </a:r>
          </a:p>
          <a:p>
            <a:r>
              <a:rPr lang="pt-BR" b="1" dirty="0"/>
              <a:t>V - </a:t>
            </a:r>
            <a:r>
              <a:rPr lang="pt-BR" dirty="0"/>
              <a:t>desenvolver mecanismos de comunicação entre os seus integrantes. </a:t>
            </a:r>
          </a:p>
          <a:p>
            <a:pPr>
              <a:lnSpc>
                <a:spcPct val="150000"/>
              </a:lnSpc>
            </a:pPr>
            <a:endParaRPr lang="pt-BR" dirty="0"/>
          </a:p>
          <a:p>
            <a:pPr marL="285750" indent="-285750">
              <a:lnSpc>
                <a:spcPct val="150000"/>
              </a:lnSpc>
              <a:buFont typeface="Courier New" panose="02070309020205020404" pitchFamily="49" charset="0"/>
              <a:buChar char="o"/>
            </a:pPr>
            <a:r>
              <a:rPr lang="pt-BR" dirty="0"/>
              <a:t>Fórum horizontal:</a:t>
            </a:r>
          </a:p>
          <a:p>
            <a:pPr marL="742950" lvl="1" indent="-285750">
              <a:lnSpc>
                <a:spcPct val="150000"/>
              </a:lnSpc>
              <a:buFont typeface="Arial" panose="020B0604020202020204" pitchFamily="34" charset="0"/>
              <a:buChar char="•"/>
            </a:pPr>
            <a:r>
              <a:rPr lang="pt-BR" dirty="0" err="1"/>
              <a:t>Whatsapp</a:t>
            </a:r>
            <a:endParaRPr lang="pt-BR" dirty="0"/>
          </a:p>
          <a:p>
            <a:pPr marL="742950" lvl="1" indent="-285750">
              <a:lnSpc>
                <a:spcPct val="150000"/>
              </a:lnSpc>
              <a:buFont typeface="Arial" panose="020B0604020202020204" pitchFamily="34" charset="0"/>
              <a:buChar char="•"/>
            </a:pPr>
            <a:r>
              <a:rPr lang="pt-BR" dirty="0"/>
              <a:t>Grupo do Google</a:t>
            </a:r>
          </a:p>
          <a:p>
            <a:pPr marL="285750" indent="-285750">
              <a:lnSpc>
                <a:spcPct val="150000"/>
              </a:lnSpc>
              <a:buFont typeface="Courier New" panose="02070309020205020404" pitchFamily="49" charset="0"/>
              <a:buChar char="o"/>
            </a:pPr>
            <a:r>
              <a:rPr lang="pt-BR" dirty="0"/>
              <a:t>E-mail </a:t>
            </a:r>
            <a:r>
              <a:rPr lang="pt-BR" u="sng" dirty="0"/>
              <a:t>redelog@planejamento.rj.gov.br</a:t>
            </a:r>
          </a:p>
          <a:p>
            <a:pPr marL="285750" indent="-285750">
              <a:lnSpc>
                <a:spcPct val="150000"/>
              </a:lnSpc>
              <a:buFont typeface="Courier New" panose="02070309020205020404" pitchFamily="49" charset="0"/>
              <a:buChar char="o"/>
            </a:pPr>
            <a:r>
              <a:rPr lang="pt-BR" dirty="0"/>
              <a:t>Trilhas de Aprendizagem de Logística</a:t>
            </a:r>
          </a:p>
          <a:p>
            <a:pPr marL="285750" indent="-285750">
              <a:lnSpc>
                <a:spcPct val="150000"/>
              </a:lnSpc>
              <a:buFont typeface="Courier New" panose="02070309020205020404" pitchFamily="49" charset="0"/>
              <a:buChar char="o"/>
            </a:pPr>
            <a:r>
              <a:rPr lang="pt-BR" dirty="0"/>
              <a:t>Padronização de Modelos de Documentos</a:t>
            </a:r>
          </a:p>
        </p:txBody>
      </p:sp>
      <p:pic>
        <p:nvPicPr>
          <p:cNvPr id="8" name="Picture 2">
            <a:extLst>
              <a:ext uri="{FF2B5EF4-FFF2-40B4-BE49-F238E27FC236}">
                <a16:creationId xmlns="" xmlns:a16="http://schemas.microsoft.com/office/drawing/2014/main" id="{62EE1C35-F783-43E3-B3FB-DAC4B1CE26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581" y="3132128"/>
            <a:ext cx="871055" cy="8783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 xmlns:a16="http://schemas.microsoft.com/office/drawing/2014/main" id="{97375A0A-8D1F-4629-8E34-3838B8E57466}"/>
              </a:ext>
            </a:extLst>
          </p:cNvPr>
          <p:cNvPicPr>
            <a:picLocks noChangeAspect="1"/>
          </p:cNvPicPr>
          <p:nvPr/>
        </p:nvPicPr>
        <p:blipFill>
          <a:blip r:embed="rId7"/>
          <a:stretch>
            <a:fillRect/>
          </a:stretch>
        </p:blipFill>
        <p:spPr>
          <a:xfrm>
            <a:off x="7013125" y="3066491"/>
            <a:ext cx="1485900" cy="1009650"/>
          </a:xfrm>
          <a:prstGeom prst="rect">
            <a:avLst/>
          </a:prstGeom>
        </p:spPr>
      </p:pic>
    </p:spTree>
    <p:extLst>
      <p:ext uri="{BB962C8B-B14F-4D97-AF65-F5344CB8AC3E}">
        <p14:creationId xmlns:p14="http://schemas.microsoft.com/office/powerpoint/2010/main" val="31210600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Orçamento Estimado Preliminar x Definitivo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268760"/>
            <a:ext cx="7632848" cy="3477875"/>
          </a:xfrm>
          <a:prstGeom prst="rect">
            <a:avLst/>
          </a:prstGeom>
          <a:noFill/>
        </p:spPr>
        <p:txBody>
          <a:bodyPr wrap="square">
            <a:spAutoFit/>
          </a:bodyPr>
          <a:lstStyle/>
          <a:p>
            <a:pPr marL="285750" indent="-285750" algn="just">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Dois orçamentos sequenciais: no ETP e no Termo de Referência ou Projeto Básico.</a:t>
            </a:r>
          </a:p>
          <a:p>
            <a:pPr marL="285750" indent="-285750" algn="just">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Orçamento estimado preliminar no ETP: mais simples, sem pesquisa aprofundada de mercado, </a:t>
            </a:r>
            <a:r>
              <a:rPr lang="pt-BR" sz="2000" b="1" i="0" u="none" strike="noStrike" baseline="0" dirty="0">
                <a:solidFill>
                  <a:schemeClr val="tx2">
                    <a:lumMod val="75000"/>
                  </a:schemeClr>
                </a:solidFill>
                <a:latin typeface="Calibri Light" panose="020F0302020204030204" pitchFamily="34" charset="0"/>
              </a:rPr>
              <a:t>baseado em contratações similares </a:t>
            </a:r>
            <a:r>
              <a:rPr lang="pt-BR" sz="2000" b="0" i="0" u="none" strike="noStrike" baseline="0" dirty="0">
                <a:solidFill>
                  <a:schemeClr val="tx2">
                    <a:lumMod val="75000"/>
                  </a:schemeClr>
                </a:solidFill>
                <a:latin typeface="Calibri Light" panose="020F0302020204030204" pitchFamily="34" charset="0"/>
              </a:rPr>
              <a:t>ou, no caso de obras, </a:t>
            </a:r>
            <a:r>
              <a:rPr lang="pt-BR" sz="2000" b="1" i="0" u="none" strike="noStrike" baseline="0" dirty="0">
                <a:solidFill>
                  <a:schemeClr val="tx2">
                    <a:lumMod val="75000"/>
                  </a:schemeClr>
                </a:solidFill>
                <a:latin typeface="Calibri Light" panose="020F0302020204030204" pitchFamily="34" charset="0"/>
              </a:rPr>
              <a:t>utilizando-se de metodologia paramétrica </a:t>
            </a:r>
            <a:r>
              <a:rPr lang="pt-BR" sz="2000" b="0" i="0" u="none" strike="noStrike" baseline="0" dirty="0">
                <a:solidFill>
                  <a:schemeClr val="tx2">
                    <a:lumMod val="75000"/>
                  </a:schemeClr>
                </a:solidFill>
                <a:latin typeface="Calibri Light" panose="020F0302020204030204" pitchFamily="34" charset="0"/>
              </a:rPr>
              <a:t>(</a:t>
            </a:r>
            <a:r>
              <a:rPr lang="pt-BR" sz="2000" b="0" i="0" dirty="0">
                <a:solidFill>
                  <a:schemeClr val="tx2">
                    <a:lumMod val="75000"/>
                  </a:schemeClr>
                </a:solidFill>
                <a:effectLst/>
                <a:latin typeface="Calibri Light" panose="020F0302020204030204" pitchFamily="34" charset="0"/>
              </a:rPr>
              <a:t>método de aferição de orçamento de obra ou de etapa realizada com a utilização de estimativas de custos de obras com características semelhantes)</a:t>
            </a:r>
            <a:endParaRPr lang="pt-BR" sz="2000" b="0" i="0" u="none" strike="noStrike" baseline="0"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sz="2000" b="0" i="0" u="none" strike="noStrike" baseline="0" dirty="0">
                <a:solidFill>
                  <a:schemeClr val="tx2">
                    <a:lumMod val="75000"/>
                  </a:schemeClr>
                </a:solidFill>
                <a:latin typeface="Calibri Light" panose="020F0302020204030204" pitchFamily="34" charset="0"/>
              </a:rPr>
              <a:t>Orçamento estimado definitivo no Termo de Referência ou Projeto Básico: definido o objeto a ser contratado, realiza-se o orçamento definitivo, mais rigoroso, </a:t>
            </a:r>
            <a:r>
              <a:rPr lang="pt-BR" sz="2000" b="1" i="0" u="none" strike="noStrike" baseline="0" dirty="0">
                <a:solidFill>
                  <a:schemeClr val="tx2">
                    <a:lumMod val="75000"/>
                  </a:schemeClr>
                </a:solidFill>
                <a:latin typeface="Calibri Light" panose="020F0302020204030204" pitchFamily="34" charset="0"/>
              </a:rPr>
              <a:t>de acordo com os critérios definidos no art. 23 da NLLC</a:t>
            </a:r>
            <a:r>
              <a:rPr lang="pt-BR" sz="2000" b="0" i="0" u="none" strike="noStrike" baseline="0" dirty="0">
                <a:solidFill>
                  <a:schemeClr val="tx2">
                    <a:lumMod val="75000"/>
                  </a:schemeClr>
                </a:solidFill>
                <a:latin typeface="Calibri Light" panose="020F0302020204030204" pitchFamily="34" charset="0"/>
              </a:rPr>
              <a:t>.</a:t>
            </a:r>
            <a:endParaRPr lang="pt-BR" sz="20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21047113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5" name="Diagrama 4">
            <a:extLst>
              <a:ext uri="{FF2B5EF4-FFF2-40B4-BE49-F238E27FC236}">
                <a16:creationId xmlns="" xmlns:a16="http://schemas.microsoft.com/office/drawing/2014/main" id="{58E20210-4484-4885-B7E1-70647341B203}"/>
              </a:ext>
            </a:extLst>
          </p:cNvPr>
          <p:cNvGraphicFramePr/>
          <p:nvPr>
            <p:extLst>
              <p:ext uri="{D42A27DB-BD31-4B8C-83A1-F6EECF244321}">
                <p14:modId xmlns:p14="http://schemas.microsoft.com/office/powerpoint/2010/main" val="104904525"/>
              </p:ext>
            </p:extLst>
          </p:nvPr>
        </p:nvGraphicFramePr>
        <p:xfrm>
          <a:off x="1079612" y="692696"/>
          <a:ext cx="6984776" cy="40469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246497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Definição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052736"/>
            <a:ext cx="7632848" cy="4339650"/>
          </a:xfrm>
          <a:prstGeom prst="rect">
            <a:avLst/>
          </a:prstGeom>
          <a:noFill/>
        </p:spPr>
        <p:txBody>
          <a:bodyPr wrap="square">
            <a:spAutoFit/>
          </a:bodyPr>
          <a:lstStyle/>
          <a:p>
            <a:pPr algn="just"/>
            <a:r>
              <a:rPr lang="pt-BR" sz="2400" b="1" i="0" u="none" strike="noStrike" baseline="0" dirty="0">
                <a:solidFill>
                  <a:schemeClr val="tx2">
                    <a:lumMod val="75000"/>
                  </a:schemeClr>
                </a:solidFill>
                <a:latin typeface="Calibri Light" panose="020F0302020204030204" pitchFamily="34" charset="0"/>
              </a:rPr>
              <a:t>Art. 23 da NLLC</a:t>
            </a:r>
            <a:endParaRPr lang="pt-BR" sz="2400" b="0" i="0" u="none" strike="noStrike" baseline="0"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sz="1800" b="0" i="0" u="none" strike="noStrike" baseline="0" dirty="0">
                <a:solidFill>
                  <a:schemeClr val="tx2">
                    <a:lumMod val="75000"/>
                  </a:schemeClr>
                </a:solidFill>
                <a:latin typeface="Calibri Light" panose="020F0302020204030204" pitchFamily="34" charset="0"/>
              </a:rPr>
              <a:t>O valor previamente estimado da contratação deverá ser compatível com os valores praticados pelo mercado, considerados os preços constantes de bancos de dados públicos e as quantidades a serem contratadas, observadas a potencial economia de escala e as peculiaridades do local de execução do objeto.</a:t>
            </a:r>
          </a:p>
          <a:p>
            <a:pPr marL="285750" indent="-285750" algn="just">
              <a:buFont typeface="Arial" panose="020B0604020202020204" pitchFamily="34" charset="0"/>
              <a:buChar char="•"/>
            </a:pPr>
            <a:r>
              <a:rPr lang="pt-BR" sz="1800" b="0" i="0" u="none" strike="noStrike" baseline="0" dirty="0">
                <a:solidFill>
                  <a:schemeClr val="tx2">
                    <a:lumMod val="75000"/>
                  </a:schemeClr>
                </a:solidFill>
                <a:latin typeface="Calibri Light" panose="020F0302020204030204" pitchFamily="34" charset="0"/>
              </a:rPr>
              <a:t>§ 1º No processo licitatório para </a:t>
            </a:r>
            <a:r>
              <a:rPr lang="pt-BR" sz="1800" b="1" i="0" u="none" strike="noStrike" baseline="0" dirty="0">
                <a:solidFill>
                  <a:schemeClr val="tx2">
                    <a:lumMod val="75000"/>
                  </a:schemeClr>
                </a:solidFill>
                <a:latin typeface="Calibri Light" panose="020F0302020204030204" pitchFamily="34" charset="0"/>
              </a:rPr>
              <a:t>aquisição de bens e contratação de serviços em geral</a:t>
            </a:r>
            <a:r>
              <a:rPr lang="pt-BR" sz="1800" b="0" i="0" u="none" strike="noStrike" baseline="0" dirty="0">
                <a:solidFill>
                  <a:schemeClr val="tx2">
                    <a:lumMod val="75000"/>
                  </a:schemeClr>
                </a:solidFill>
                <a:latin typeface="Calibri Light" panose="020F0302020204030204" pitchFamily="34" charset="0"/>
              </a:rPr>
              <a:t>, conforme regulamento, o valor estimado será definido com base no melhor preço aferido por meio da utilização dos seguintes parâmetros, adotados de forma combinada ou não: (incisos I a V)</a:t>
            </a:r>
          </a:p>
          <a:p>
            <a:pPr marL="285750" indent="-285750" algn="just">
              <a:buFont typeface="Arial" panose="020B0604020202020204" pitchFamily="34" charset="0"/>
              <a:buChar char="•"/>
            </a:pPr>
            <a:r>
              <a:rPr lang="pt-BR" sz="1800" b="0" i="0" u="none" strike="noStrike" baseline="0" dirty="0">
                <a:solidFill>
                  <a:schemeClr val="tx2">
                    <a:lumMod val="75000"/>
                  </a:schemeClr>
                </a:solidFill>
                <a:latin typeface="Calibri Light" panose="020F0302020204030204" pitchFamily="34" charset="0"/>
              </a:rPr>
              <a:t>§ 2º No processo licitatório para </a:t>
            </a:r>
            <a:r>
              <a:rPr lang="pt-BR" sz="1800" b="1" i="0" u="none" strike="noStrike" baseline="0" dirty="0">
                <a:solidFill>
                  <a:schemeClr val="tx2">
                    <a:lumMod val="75000"/>
                  </a:schemeClr>
                </a:solidFill>
                <a:latin typeface="Calibri Light" panose="020F0302020204030204" pitchFamily="34" charset="0"/>
              </a:rPr>
              <a:t>contratação de obras e serviços de engenharia</a:t>
            </a:r>
            <a:r>
              <a:rPr lang="pt-BR" sz="1800" b="0" i="0" u="none" strike="noStrike" baseline="0" dirty="0">
                <a:solidFill>
                  <a:schemeClr val="tx2">
                    <a:lumMod val="75000"/>
                  </a:schemeClr>
                </a:solidFill>
                <a:latin typeface="Calibri Light" panose="020F0302020204030204" pitchFamily="34" charset="0"/>
              </a:rPr>
              <a:t>, conforme regulamento, o valor estimado, acrescido do percentual de Benefícios e Despesas Indiretas (BDI) de referência e dos Encargos Sociais (ES) cabíveis, será definido por meio da utilização de parâmetros na seguinte ordem: (incisos 1 a IV)</a:t>
            </a:r>
          </a:p>
        </p:txBody>
      </p:sp>
    </p:spTree>
    <p:extLst>
      <p:ext uri="{BB962C8B-B14F-4D97-AF65-F5344CB8AC3E}">
        <p14:creationId xmlns:p14="http://schemas.microsoft.com/office/powerpoint/2010/main" val="9900724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Definição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395536" y="1258882"/>
            <a:ext cx="8208912" cy="3970318"/>
          </a:xfrm>
          <a:prstGeom prst="rect">
            <a:avLst/>
          </a:prstGeom>
          <a:noFill/>
        </p:spPr>
        <p:txBody>
          <a:bodyPr wrap="square">
            <a:spAutoFit/>
          </a:bodyPr>
          <a:lstStyle/>
          <a:p>
            <a:pPr marL="285750" indent="-285750" algn="just">
              <a:buFont typeface="Arial" panose="020B0604020202020204" pitchFamily="34" charset="0"/>
              <a:buChar char="•"/>
            </a:pPr>
            <a:r>
              <a:rPr lang="pt-BR" b="0" i="0" u="none" strike="noStrike" baseline="0" dirty="0">
                <a:solidFill>
                  <a:schemeClr val="tx2">
                    <a:lumMod val="75000"/>
                  </a:schemeClr>
                </a:solidFill>
                <a:latin typeface="Calibri Light" panose="020F0302020204030204" pitchFamily="34" charset="0"/>
              </a:rPr>
              <a:t>A pesquisa de preços não era regulamentada pela Lei 8.666/93, sendo disciplinada por atos infralegais dos entes federativos e balizada pela jurisprudência do TCU;</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No âmbito federal, a IN nº 73/2020 trouxe os parâmetros que foram incorporados pela NLCC;</a:t>
            </a:r>
          </a:p>
          <a:p>
            <a:pPr marL="285750" indent="-285750" algn="just">
              <a:buFont typeface="Arial" panose="020B0604020202020204" pitchFamily="34" charset="0"/>
              <a:buChar char="•"/>
            </a:pPr>
            <a:r>
              <a:rPr lang="pt-BR" dirty="0">
                <a:solidFill>
                  <a:schemeClr val="tx2">
                    <a:lumMod val="75000"/>
                  </a:schemeClr>
                </a:solidFill>
                <a:latin typeface="Calibri Light" panose="020F0302020204030204" pitchFamily="34" charset="0"/>
              </a:rPr>
              <a:t>No âmbito estadual, é disciplinada no Decreto Estadual nº 46.642/2019, que regulamenta a fase preparatória das contratações, em seu Capítulo IV – Da Estimativa do Valor da Contratação</a:t>
            </a:r>
          </a:p>
          <a:p>
            <a:pPr marL="285750" indent="-285750" algn="just">
              <a:buFont typeface="Arial" panose="020B0604020202020204" pitchFamily="34" charset="0"/>
              <a:buChar char="•"/>
            </a:pPr>
            <a:endParaRPr lang="pt-BR" dirty="0">
              <a:solidFill>
                <a:schemeClr val="tx2">
                  <a:lumMod val="75000"/>
                </a:schemeClr>
              </a:solidFill>
              <a:latin typeface="Calibri Light" panose="020F0302020204030204" pitchFamily="34" charset="0"/>
            </a:endParaRPr>
          </a:p>
          <a:p>
            <a:pPr algn="r"/>
            <a:r>
              <a:rPr lang="pt-BR" i="1" u="none" strike="noStrike" baseline="0" dirty="0">
                <a:solidFill>
                  <a:schemeClr val="tx2">
                    <a:lumMod val="75000"/>
                  </a:schemeClr>
                </a:solidFill>
                <a:latin typeface="Calibri Light" panose="020F0302020204030204" pitchFamily="34" charset="0"/>
              </a:rPr>
              <a:t>“Art. 20 - </a:t>
            </a:r>
            <a:r>
              <a:rPr lang="pt-BR" b="0" i="1" u="none" strike="noStrike" baseline="0" dirty="0">
                <a:solidFill>
                  <a:schemeClr val="tx2">
                    <a:lumMod val="75000"/>
                  </a:schemeClr>
                </a:solidFill>
                <a:latin typeface="Calibri Light" panose="020F0302020204030204" pitchFamily="34" charset="0"/>
              </a:rPr>
              <a:t>A estimativa do valor da contratação será realizada mediante</a:t>
            </a:r>
          </a:p>
          <a:p>
            <a:pPr algn="r"/>
            <a:r>
              <a:rPr lang="pt-BR" b="0" i="1" u="none" strike="noStrike" baseline="0" dirty="0">
                <a:solidFill>
                  <a:schemeClr val="tx2">
                    <a:lumMod val="75000"/>
                  </a:schemeClr>
                </a:solidFill>
                <a:latin typeface="Calibri Light" panose="020F0302020204030204" pitchFamily="34" charset="0"/>
              </a:rPr>
              <a:t>consulta às fontes diversificadas de pesquisa que sejam capazes de</a:t>
            </a:r>
          </a:p>
          <a:p>
            <a:pPr algn="r"/>
            <a:r>
              <a:rPr lang="pt-BR" b="0" i="1" u="none" strike="noStrike" baseline="0" dirty="0">
                <a:solidFill>
                  <a:schemeClr val="tx2">
                    <a:lumMod val="75000"/>
                  </a:schemeClr>
                </a:solidFill>
                <a:latin typeface="Calibri Light" panose="020F0302020204030204" pitchFamily="34" charset="0"/>
              </a:rPr>
              <a:t>representar a realidade do mercado público.”</a:t>
            </a:r>
          </a:p>
          <a:p>
            <a:pPr algn="r"/>
            <a:endParaRPr lang="pt-BR" b="0" i="1" u="none" strike="noStrike" baseline="0" dirty="0">
              <a:solidFill>
                <a:schemeClr val="tx2">
                  <a:lumMod val="75000"/>
                </a:schemeClr>
              </a:solidFill>
              <a:latin typeface="Calibri Light" panose="020F0302020204030204" pitchFamily="34" charset="0"/>
            </a:endParaRPr>
          </a:p>
          <a:p>
            <a:pPr marL="285750" indent="-285750" algn="just">
              <a:buFont typeface="Arial" panose="020B0604020202020204" pitchFamily="34" charset="0"/>
              <a:buChar char="•"/>
            </a:pPr>
            <a:r>
              <a:rPr lang="pt-BR" u="none" strike="noStrike" baseline="0" dirty="0">
                <a:solidFill>
                  <a:schemeClr val="tx2">
                    <a:lumMod val="75000"/>
                  </a:schemeClr>
                </a:solidFill>
                <a:latin typeface="Calibri Light" panose="020F0302020204030204" pitchFamily="34" charset="0"/>
              </a:rPr>
              <a:t>O parágrafo 1º dispõe quais parâ</a:t>
            </a:r>
            <a:r>
              <a:rPr lang="pt-BR" dirty="0">
                <a:solidFill>
                  <a:schemeClr val="tx2">
                    <a:lumMod val="75000"/>
                  </a:schemeClr>
                </a:solidFill>
                <a:latin typeface="Calibri Light" panose="020F0302020204030204" pitchFamily="34" charset="0"/>
              </a:rPr>
              <a:t>metros deverão ser utilizados para a </a:t>
            </a:r>
            <a:r>
              <a:rPr lang="pt-BR" b="0" u="none" strike="noStrike" baseline="0" dirty="0">
                <a:solidFill>
                  <a:schemeClr val="tx2">
                    <a:lumMod val="75000"/>
                  </a:schemeClr>
                </a:solidFill>
                <a:latin typeface="Calibri Light" panose="020F0302020204030204" pitchFamily="34" charset="0"/>
              </a:rPr>
              <a:t>pesquisa de preços, de forma similar à IN nº 73/2020</a:t>
            </a:r>
            <a:endParaRPr lang="pt-BR"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33375612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Definição</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338441"/>
            <a:ext cx="7632848" cy="2954655"/>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Decreto Estadual nº 46.642/2019 (Art. 22) – Boas Práticas das Contratações</a:t>
            </a:r>
          </a:p>
          <a:p>
            <a:pPr algn="just"/>
            <a:endParaRPr lang="pt-BR" b="1" i="0" u="none" strike="noStrike" baseline="0" dirty="0">
              <a:solidFill>
                <a:schemeClr val="tx2">
                  <a:lumMod val="75000"/>
                </a:schemeClr>
              </a:solidFill>
              <a:latin typeface="Calibri Light" panose="020F0302020204030204" pitchFamily="34" charset="0"/>
            </a:endParaRPr>
          </a:p>
          <a:p>
            <a:pPr algn="just"/>
            <a:r>
              <a:rPr lang="pt-BR" sz="2000" b="1" i="0" u="none" strike="noStrike" baseline="0" dirty="0">
                <a:solidFill>
                  <a:schemeClr val="tx2">
                    <a:lumMod val="75000"/>
                  </a:schemeClr>
                </a:solidFill>
                <a:latin typeface="Calibri Light" panose="020F0302020204030204" pitchFamily="34" charset="0"/>
              </a:rPr>
              <a:t>Art. 22 </a:t>
            </a:r>
            <a:r>
              <a:rPr lang="pt-BR" sz="2000" b="0" i="0" u="none" strike="noStrike" baseline="0" dirty="0">
                <a:solidFill>
                  <a:schemeClr val="tx2">
                    <a:lumMod val="75000"/>
                  </a:schemeClr>
                </a:solidFill>
                <a:latin typeface="Calibri Light" panose="020F0302020204030204" pitchFamily="34" charset="0"/>
              </a:rPr>
              <a:t>- Para a observância do disposto no art. 20 deste Decreto, a pesquisa de preços deverá ser apresentada por meio de orçamento detalhado em planilhas que expresse a composição dos custos unitários, além de Relatório analítico contendo o </a:t>
            </a:r>
            <a:r>
              <a:rPr lang="pt-BR" sz="2000" b="1" i="0" u="none" strike="noStrike" baseline="0" dirty="0">
                <a:solidFill>
                  <a:schemeClr val="tx2">
                    <a:lumMod val="75000"/>
                  </a:schemeClr>
                </a:solidFill>
                <a:latin typeface="Calibri Light" panose="020F0302020204030204" pitchFamily="34" charset="0"/>
              </a:rPr>
              <a:t>descritivo dos métodos adotados para formação dos preços de referência e do orçamento estimado para a contratação</a:t>
            </a:r>
            <a:r>
              <a:rPr lang="pt-BR" sz="2000" b="0" i="0" u="none" strike="noStrike" baseline="0" dirty="0">
                <a:solidFill>
                  <a:schemeClr val="tx2">
                    <a:lumMod val="75000"/>
                  </a:schemeClr>
                </a:solidFill>
                <a:latin typeface="Calibri Light" panose="020F0302020204030204" pitchFamily="34" charset="0"/>
              </a:rPr>
              <a:t>.</a:t>
            </a:r>
          </a:p>
        </p:txBody>
      </p:sp>
    </p:spTree>
    <p:extLst>
      <p:ext uri="{BB962C8B-B14F-4D97-AF65-F5344CB8AC3E}">
        <p14:creationId xmlns:p14="http://schemas.microsoft.com/office/powerpoint/2010/main" val="8212577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2" name="Retângulo: Cantos Arredondados 1">
            <a:extLst>
              <a:ext uri="{FF2B5EF4-FFF2-40B4-BE49-F238E27FC236}">
                <a16:creationId xmlns="" xmlns:a16="http://schemas.microsoft.com/office/drawing/2014/main" id="{BC49DB6D-83A1-452D-B29A-BD13082566DD}"/>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Elementos Essenciais</a:t>
            </a:r>
          </a:p>
        </p:txBody>
      </p:sp>
      <p:sp>
        <p:nvSpPr>
          <p:cNvPr id="8" name="CaixaDeTexto 7">
            <a:extLst>
              <a:ext uri="{FF2B5EF4-FFF2-40B4-BE49-F238E27FC236}">
                <a16:creationId xmlns="" xmlns:a16="http://schemas.microsoft.com/office/drawing/2014/main" id="{0447B362-2E2A-4557-8F3C-034F062B9AA3}"/>
              </a:ext>
            </a:extLst>
          </p:cNvPr>
          <p:cNvSpPr txBox="1"/>
          <p:nvPr/>
        </p:nvSpPr>
        <p:spPr>
          <a:xfrm>
            <a:off x="611560" y="1124744"/>
            <a:ext cx="7632848" cy="3570208"/>
          </a:xfrm>
          <a:prstGeom prst="rect">
            <a:avLst/>
          </a:prstGeom>
          <a:noFill/>
        </p:spPr>
        <p:txBody>
          <a:bodyPr wrap="square">
            <a:spAutoFit/>
          </a:bodyPr>
          <a:lstStyle/>
          <a:p>
            <a:pPr algn="just"/>
            <a:r>
              <a:rPr lang="pt-BR" sz="2400" b="1" dirty="0">
                <a:solidFill>
                  <a:schemeClr val="tx2">
                    <a:lumMod val="75000"/>
                  </a:schemeClr>
                </a:solidFill>
                <a:latin typeface="Calibri Light" panose="020F0302020204030204" pitchFamily="34" charset="0"/>
              </a:rPr>
              <a:t>Decreto Estadual nº 46.642/2019 (Art. 22) – Boas Práticas das Contratações</a:t>
            </a:r>
          </a:p>
          <a:p>
            <a:pPr algn="just"/>
            <a:endParaRPr lang="pt-BR" b="1" i="0" u="none" strike="noStrike" baseline="0" dirty="0">
              <a:solidFill>
                <a:schemeClr val="tx2">
                  <a:lumMod val="75000"/>
                </a:schemeClr>
              </a:solidFill>
              <a:latin typeface="Calibri Light" panose="020F0302020204030204" pitchFamily="34" charset="0"/>
            </a:endParaRPr>
          </a:p>
          <a:p>
            <a:pPr algn="just"/>
            <a:r>
              <a:rPr lang="pt-BR" sz="2000" b="1" i="0" u="none" strike="noStrike" baseline="0" dirty="0">
                <a:solidFill>
                  <a:schemeClr val="tx2">
                    <a:lumMod val="75000"/>
                  </a:schemeClr>
                </a:solidFill>
                <a:latin typeface="Calibri Light" panose="020F0302020204030204" pitchFamily="34" charset="0"/>
              </a:rPr>
              <a:t>Parágrafo Único </a:t>
            </a:r>
            <a:r>
              <a:rPr lang="pt-BR" sz="2000" b="0" i="0" u="none" strike="noStrike" baseline="0" dirty="0">
                <a:solidFill>
                  <a:schemeClr val="tx2">
                    <a:lumMod val="75000"/>
                  </a:schemeClr>
                </a:solidFill>
                <a:latin typeface="Calibri Light" panose="020F0302020204030204" pitchFamily="34" charset="0"/>
              </a:rPr>
              <a:t>- O Relatório analítico previsto no caput deste dispositivo deve conter todos os atos e documentos que demonstrem os meios utilizados para a pesquisa de preços, apontando os </a:t>
            </a:r>
            <a:r>
              <a:rPr lang="pt-BR" sz="2000" i="0" u="none" strike="noStrike" baseline="0" dirty="0">
                <a:solidFill>
                  <a:schemeClr val="tx2">
                    <a:lumMod val="75000"/>
                  </a:schemeClr>
                </a:solidFill>
                <a:latin typeface="Calibri Light" panose="020F0302020204030204" pitchFamily="34" charset="0"/>
              </a:rPr>
              <a:t>parâmetros utilizados e os eventualmente frustrados, com prova e data de acesso às fontes, inclusive as indisponíveis e as sem preços registrados; a fundamentação </a:t>
            </a:r>
            <a:r>
              <a:rPr lang="pt-BR" sz="2000" b="0" i="0" u="none" strike="noStrike" baseline="0" dirty="0">
                <a:solidFill>
                  <a:schemeClr val="tx2">
                    <a:lumMod val="75000"/>
                  </a:schemeClr>
                </a:solidFill>
                <a:latin typeface="Calibri Light" panose="020F0302020204030204" pitchFamily="34" charset="0"/>
              </a:rPr>
              <a:t>para desconsideração de determinados preços encontrados, quando cabível; além da identificação do(s) servidor(es) responsável(</a:t>
            </a:r>
            <a:r>
              <a:rPr lang="pt-BR" sz="2000" b="0" i="0" u="none" strike="noStrike" baseline="0" dirty="0" err="1">
                <a:solidFill>
                  <a:schemeClr val="tx2">
                    <a:lumMod val="75000"/>
                  </a:schemeClr>
                </a:solidFill>
                <a:latin typeface="Calibri Light" panose="020F0302020204030204" pitchFamily="34" charset="0"/>
              </a:rPr>
              <a:t>is</a:t>
            </a:r>
            <a:r>
              <a:rPr lang="pt-BR" sz="2000" b="0" i="0" u="none" strike="noStrike" baseline="0" dirty="0">
                <a:solidFill>
                  <a:schemeClr val="tx2">
                    <a:lumMod val="75000"/>
                  </a:schemeClr>
                </a:solidFill>
                <a:latin typeface="Calibri Light" panose="020F0302020204030204" pitchFamily="34" charset="0"/>
              </a:rPr>
              <a:t>) pela elaboração de cada etapa da pesquisa.</a:t>
            </a:r>
            <a:endParaRPr lang="pt-BR" sz="2000" b="1" dirty="0">
              <a:solidFill>
                <a:schemeClr val="tx2">
                  <a:lumMod val="75000"/>
                </a:schemeClr>
              </a:solidFill>
              <a:latin typeface="Calibri Light" panose="020F0302020204030204" pitchFamily="34" charset="0"/>
            </a:endParaRPr>
          </a:p>
        </p:txBody>
      </p:sp>
    </p:spTree>
    <p:extLst>
      <p:ext uri="{BB962C8B-B14F-4D97-AF65-F5344CB8AC3E}">
        <p14:creationId xmlns:p14="http://schemas.microsoft.com/office/powerpoint/2010/main" val="4593659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2" name="Diagrama 1">
            <a:extLst>
              <a:ext uri="{FF2B5EF4-FFF2-40B4-BE49-F238E27FC236}">
                <a16:creationId xmlns="" xmlns:a16="http://schemas.microsoft.com/office/drawing/2014/main" id="{06785FDE-BCD1-496F-9EA4-8A94E051D5E4}"/>
              </a:ext>
            </a:extLst>
          </p:cNvPr>
          <p:cNvGraphicFramePr/>
          <p:nvPr>
            <p:extLst>
              <p:ext uri="{D42A27DB-BD31-4B8C-83A1-F6EECF244321}">
                <p14:modId xmlns:p14="http://schemas.microsoft.com/office/powerpoint/2010/main" val="4049818290"/>
              </p:ext>
            </p:extLst>
          </p:nvPr>
        </p:nvGraphicFramePr>
        <p:xfrm>
          <a:off x="683568" y="404664"/>
          <a:ext cx="8064896" cy="48247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978258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2" name="Diagrama 1">
            <a:extLst>
              <a:ext uri="{FF2B5EF4-FFF2-40B4-BE49-F238E27FC236}">
                <a16:creationId xmlns="" xmlns:a16="http://schemas.microsoft.com/office/drawing/2014/main" id="{06785FDE-BCD1-496F-9EA4-8A94E051D5E4}"/>
              </a:ext>
            </a:extLst>
          </p:cNvPr>
          <p:cNvGraphicFramePr/>
          <p:nvPr>
            <p:extLst>
              <p:ext uri="{D42A27DB-BD31-4B8C-83A1-F6EECF244321}">
                <p14:modId xmlns:p14="http://schemas.microsoft.com/office/powerpoint/2010/main" val="3463388514"/>
              </p:ext>
            </p:extLst>
          </p:nvPr>
        </p:nvGraphicFramePr>
        <p:xfrm>
          <a:off x="683568" y="404664"/>
          <a:ext cx="8064896" cy="51847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76174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Links de acesso para pesquisa de preços</a:t>
            </a:r>
          </a:p>
        </p:txBody>
      </p:sp>
      <p:sp>
        <p:nvSpPr>
          <p:cNvPr id="2" name="CaixaDeTexto 1">
            <a:extLst>
              <a:ext uri="{FF2B5EF4-FFF2-40B4-BE49-F238E27FC236}">
                <a16:creationId xmlns="" xmlns:a16="http://schemas.microsoft.com/office/drawing/2014/main" id="{63B5F352-20AB-4F3B-BD94-B8307B3C0320}"/>
              </a:ext>
            </a:extLst>
          </p:cNvPr>
          <p:cNvSpPr txBox="1"/>
          <p:nvPr/>
        </p:nvSpPr>
        <p:spPr>
          <a:xfrm>
            <a:off x="395536" y="1196752"/>
            <a:ext cx="8424936" cy="4524315"/>
          </a:xfrm>
          <a:prstGeom prst="rect">
            <a:avLst/>
          </a:prstGeom>
          <a:noFill/>
        </p:spPr>
        <p:txBody>
          <a:bodyPr wrap="square" rtlCol="0">
            <a:spAutoFit/>
          </a:bodyPr>
          <a:lstStyle/>
          <a:p>
            <a:r>
              <a:rPr lang="pt-BR" b="1" dirty="0">
                <a:solidFill>
                  <a:schemeClr val="tx2">
                    <a:lumMod val="75000"/>
                  </a:schemeClr>
                </a:solidFill>
                <a:latin typeface="Calibri Light" panose="020F0302020204030204" pitchFamily="34" charset="0"/>
                <a:cs typeface="Calibri Light" panose="020F0302020204030204" pitchFamily="34" charset="0"/>
              </a:rPr>
              <a:t>Portal de Compras do Estado do Rio de Janeiro: </a:t>
            </a:r>
            <a:r>
              <a:rPr lang="pt-BR" u="sng" dirty="0">
                <a:latin typeface="Calibri Light" panose="020F0302020204030204" pitchFamily="34" charset="0"/>
                <a:cs typeface="Calibri Light" panose="020F0302020204030204" pitchFamily="34" charset="0"/>
                <a:hlinkClick r:id="rId6"/>
              </a:rPr>
              <a:t>https://www.compras.rj.gov.br/Portal-Siga</a:t>
            </a:r>
            <a:endParaRPr lang="pt-BR" dirty="0">
              <a:latin typeface="Calibri Light" panose="020F0302020204030204" pitchFamily="34" charset="0"/>
              <a:cs typeface="Calibri Light" panose="020F0302020204030204" pitchFamily="34" charset="0"/>
            </a:endParaRPr>
          </a:p>
          <a:p>
            <a:r>
              <a:rPr lang="pt-BR" dirty="0">
                <a:latin typeface="Calibri Light" panose="020F0302020204030204" pitchFamily="34" charset="0"/>
                <a:cs typeface="Calibri Light" panose="020F0302020204030204" pitchFamily="34" charset="0"/>
              </a:rPr>
              <a:t> </a:t>
            </a:r>
          </a:p>
          <a:p>
            <a:r>
              <a:rPr lang="pt-BR" b="1" dirty="0">
                <a:solidFill>
                  <a:schemeClr val="tx2">
                    <a:lumMod val="75000"/>
                  </a:schemeClr>
                </a:solidFill>
                <a:latin typeface="Calibri Light" panose="020F0302020204030204" pitchFamily="34" charset="0"/>
                <a:cs typeface="Calibri Light" panose="020F0302020204030204" pitchFamily="34" charset="0"/>
              </a:rPr>
              <a:t>Painel de Compras do Governo Federal: </a:t>
            </a:r>
            <a:r>
              <a:rPr lang="pt-BR" u="sng" dirty="0">
                <a:latin typeface="Calibri Light" panose="020F0302020204030204" pitchFamily="34" charset="0"/>
                <a:cs typeface="Calibri Light" panose="020F0302020204030204" pitchFamily="34" charset="0"/>
                <a:hlinkClick r:id="rId7"/>
              </a:rPr>
              <a:t>http://paineldeprecos.planejamento.gov.br/</a:t>
            </a:r>
            <a:r>
              <a:rPr lang="pt-BR" dirty="0">
                <a:latin typeface="Calibri Light" panose="020F0302020204030204" pitchFamily="34" charset="0"/>
                <a:cs typeface="Calibri Light" panose="020F0302020204030204" pitchFamily="34" charset="0"/>
              </a:rPr>
              <a:t>.</a:t>
            </a:r>
          </a:p>
          <a:p>
            <a:endParaRPr lang="pt-BR" b="1" dirty="0">
              <a:latin typeface="Calibri Light" panose="020F0302020204030204" pitchFamily="34" charset="0"/>
              <a:cs typeface="Calibri Light" panose="020F0302020204030204" pitchFamily="34" charset="0"/>
            </a:endParaRPr>
          </a:p>
          <a:p>
            <a:r>
              <a:rPr lang="pt-BR" b="1" dirty="0">
                <a:solidFill>
                  <a:schemeClr val="tx2">
                    <a:lumMod val="75000"/>
                  </a:schemeClr>
                </a:solidFill>
                <a:latin typeface="Calibri Light" panose="020F0302020204030204" pitchFamily="34" charset="0"/>
                <a:cs typeface="Calibri Light" panose="020F0302020204030204" pitchFamily="34" charset="0"/>
              </a:rPr>
              <a:t>Cadernos de Estudos Técnicos de Serviços Terceirizados do Estado de São Paulo</a:t>
            </a:r>
            <a:endParaRPr lang="pt-BR" dirty="0">
              <a:solidFill>
                <a:schemeClr val="tx2">
                  <a:lumMod val="75000"/>
                </a:schemeClr>
              </a:solidFill>
              <a:latin typeface="Calibri Light" panose="020F0302020204030204" pitchFamily="34" charset="0"/>
              <a:cs typeface="Calibri Light" panose="020F0302020204030204" pitchFamily="34" charset="0"/>
            </a:endParaRPr>
          </a:p>
          <a:p>
            <a:r>
              <a:rPr lang="pt-BR" u="sng" dirty="0">
                <a:latin typeface="Calibri Light" panose="020F0302020204030204" pitchFamily="34" charset="0"/>
                <a:cs typeface="Calibri Light" panose="020F0302020204030204" pitchFamily="34" charset="0"/>
                <a:hlinkClick r:id="rId8"/>
              </a:rPr>
              <a:t>www.cadterc.sp.gov.br</a:t>
            </a:r>
            <a:endParaRPr lang="pt-BR" dirty="0">
              <a:latin typeface="Calibri Light" panose="020F0302020204030204" pitchFamily="34" charset="0"/>
              <a:cs typeface="Calibri Light" panose="020F0302020204030204" pitchFamily="34" charset="0"/>
            </a:endParaRPr>
          </a:p>
          <a:p>
            <a:r>
              <a:rPr lang="pt-BR" dirty="0">
                <a:latin typeface="Calibri Light" panose="020F0302020204030204" pitchFamily="34" charset="0"/>
                <a:cs typeface="Calibri Light" panose="020F0302020204030204" pitchFamily="34" charset="0"/>
              </a:rPr>
              <a:t> </a:t>
            </a:r>
          </a:p>
          <a:p>
            <a:r>
              <a:rPr lang="pt-BR" b="1" dirty="0">
                <a:solidFill>
                  <a:schemeClr val="tx2">
                    <a:lumMod val="75000"/>
                  </a:schemeClr>
                </a:solidFill>
                <a:latin typeface="Calibri Light" panose="020F0302020204030204" pitchFamily="34" charset="0"/>
                <a:cs typeface="Calibri Light" panose="020F0302020204030204" pitchFamily="34" charset="0"/>
              </a:rPr>
              <a:t>Cadernos Logísticos do Governo Federal</a:t>
            </a:r>
            <a:endParaRPr lang="pt-BR" dirty="0">
              <a:solidFill>
                <a:schemeClr val="tx2">
                  <a:lumMod val="75000"/>
                </a:schemeClr>
              </a:solidFill>
              <a:latin typeface="Calibri Light" panose="020F0302020204030204" pitchFamily="34" charset="0"/>
              <a:cs typeface="Calibri Light" panose="020F0302020204030204" pitchFamily="34" charset="0"/>
            </a:endParaRPr>
          </a:p>
          <a:p>
            <a:r>
              <a:rPr lang="pt-BR" u="sng" dirty="0">
                <a:latin typeface="Calibri Light" panose="020F0302020204030204" pitchFamily="34" charset="0"/>
                <a:cs typeface="Calibri Light" panose="020F0302020204030204" pitchFamily="34" charset="0"/>
                <a:hlinkClick r:id="rId9"/>
              </a:rPr>
              <a:t>https://www.gov.br/compras/pt-br/centrais-de-conteudo/cadernos-de-logistica</a:t>
            </a:r>
            <a:endParaRPr lang="pt-BR" u="sng" dirty="0">
              <a:latin typeface="Calibri Light" panose="020F0302020204030204" pitchFamily="34" charset="0"/>
              <a:cs typeface="Calibri Light" panose="020F0302020204030204" pitchFamily="34" charset="0"/>
            </a:endParaRPr>
          </a:p>
          <a:p>
            <a:r>
              <a:rPr lang="pt-BR" dirty="0">
                <a:latin typeface="Calibri Light" panose="020F0302020204030204" pitchFamily="34" charset="0"/>
                <a:cs typeface="Calibri Light" panose="020F0302020204030204" pitchFamily="34" charset="0"/>
              </a:rPr>
              <a:t> </a:t>
            </a:r>
          </a:p>
          <a:p>
            <a:r>
              <a:rPr lang="pt-BR" b="1" dirty="0">
                <a:solidFill>
                  <a:schemeClr val="tx2">
                    <a:lumMod val="75000"/>
                  </a:schemeClr>
                </a:solidFill>
                <a:latin typeface="Calibri Light" panose="020F0302020204030204" pitchFamily="34" charset="0"/>
                <a:cs typeface="Calibri Light" panose="020F0302020204030204" pitchFamily="34" charset="0"/>
              </a:rPr>
              <a:t>Banco de Preços TCE/RJ - FGV</a:t>
            </a:r>
            <a:endParaRPr lang="pt-BR" dirty="0">
              <a:solidFill>
                <a:schemeClr val="tx2">
                  <a:lumMod val="75000"/>
                </a:schemeClr>
              </a:solidFill>
              <a:latin typeface="Calibri Light" panose="020F0302020204030204" pitchFamily="34" charset="0"/>
              <a:cs typeface="Calibri Light" panose="020F0302020204030204" pitchFamily="34" charset="0"/>
            </a:endParaRPr>
          </a:p>
          <a:p>
            <a:r>
              <a:rPr lang="pt-BR" u="sng" dirty="0">
                <a:latin typeface="Calibri Light" panose="020F0302020204030204" pitchFamily="34" charset="0"/>
                <a:cs typeface="Calibri Light" panose="020F0302020204030204" pitchFamily="34" charset="0"/>
                <a:hlinkClick r:id="rId10"/>
              </a:rPr>
              <a:t>https://www.tcerj.tc.br/portalnovo/pagina/banco-de-precos</a:t>
            </a:r>
            <a:endParaRPr lang="pt-BR" dirty="0">
              <a:latin typeface="Calibri Light" panose="020F0302020204030204" pitchFamily="34" charset="0"/>
              <a:cs typeface="Calibri Light" panose="020F0302020204030204" pitchFamily="34" charset="0"/>
            </a:endParaRPr>
          </a:p>
          <a:p>
            <a:r>
              <a:rPr lang="pt-BR" b="1" dirty="0">
                <a:latin typeface="Calibri Light" panose="020F0302020204030204" pitchFamily="34" charset="0"/>
                <a:cs typeface="Calibri Light" panose="020F0302020204030204" pitchFamily="34" charset="0"/>
              </a:rPr>
              <a:t> </a:t>
            </a:r>
            <a:endParaRPr lang="pt-BR" dirty="0">
              <a:latin typeface="Calibri Light" panose="020F0302020204030204" pitchFamily="34" charset="0"/>
              <a:cs typeface="Calibri Light" panose="020F0302020204030204" pitchFamily="34" charset="0"/>
            </a:endParaRPr>
          </a:p>
          <a:p>
            <a:r>
              <a:rPr lang="pt-BR" b="1" dirty="0">
                <a:solidFill>
                  <a:schemeClr val="tx2">
                    <a:lumMod val="75000"/>
                  </a:schemeClr>
                </a:solidFill>
                <a:latin typeface="Calibri Light" panose="020F0302020204030204" pitchFamily="34" charset="0"/>
                <a:cs typeface="Calibri Light" panose="020F0302020204030204" pitchFamily="34" charset="0"/>
              </a:rPr>
              <a:t>Tabelas Referenciais de Preços TCM/FGV/MRJ: </a:t>
            </a:r>
            <a:r>
              <a:rPr lang="pt-BR" u="sng" dirty="0">
                <a:latin typeface="Calibri Light" panose="020F0302020204030204" pitchFamily="34" charset="0"/>
                <a:cs typeface="Calibri Light" panose="020F0302020204030204" pitchFamily="34" charset="0"/>
                <a:hlinkClick r:id="rId11"/>
              </a:rPr>
              <a:t>http://www.rio.rj.gov.br/web/cgm/tabelas</a:t>
            </a:r>
            <a:endParaRPr lang="pt-BR" dirty="0">
              <a:latin typeface="Calibri Light" panose="020F0302020204030204" pitchFamily="34" charset="0"/>
              <a:cs typeface="Calibri Light" panose="020F0302020204030204" pitchFamily="34" charset="0"/>
            </a:endParaRPr>
          </a:p>
          <a:p>
            <a:r>
              <a:rPr lang="pt-BR" b="1" dirty="0">
                <a:latin typeface="Calibri Light" panose="020F0302020204030204" pitchFamily="34" charset="0"/>
                <a:cs typeface="Calibri Light" panose="020F0302020204030204" pitchFamily="34" charset="0"/>
              </a:rPr>
              <a:t> </a:t>
            </a:r>
            <a:endParaRPr lang="pt-BR" dirty="0">
              <a:latin typeface="Calibri Light" panose="020F0302020204030204" pitchFamily="34" charset="0"/>
              <a:cs typeface="Calibri Light" panose="020F0302020204030204" pitchFamily="34" charset="0"/>
            </a:endParaRPr>
          </a:p>
          <a:p>
            <a:endParaRPr lang="pt-B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195392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3681"/>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93373"/>
            <a:ext cx="91694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5880855"/>
            <a:ext cx="1152128" cy="921702"/>
          </a:xfrm>
          <a:prstGeom prst="rect">
            <a:avLst/>
          </a:prstGeom>
        </p:spPr>
      </p:pic>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5864823"/>
            <a:ext cx="864096" cy="953766"/>
          </a:xfrm>
          <a:prstGeom prst="rect">
            <a:avLst/>
          </a:prstGeom>
        </p:spPr>
      </p:pic>
      <p:graphicFrame>
        <p:nvGraphicFramePr>
          <p:cNvPr id="6" name="Diagrama 5">
            <a:extLst>
              <a:ext uri="{FF2B5EF4-FFF2-40B4-BE49-F238E27FC236}">
                <a16:creationId xmlns="" xmlns:a16="http://schemas.microsoft.com/office/drawing/2014/main" id="{32D960ED-41CB-45FF-A733-94C629DF34BC}"/>
              </a:ext>
            </a:extLst>
          </p:cNvPr>
          <p:cNvGraphicFramePr/>
          <p:nvPr/>
        </p:nvGraphicFramePr>
        <p:xfrm>
          <a:off x="827584" y="1597248"/>
          <a:ext cx="76454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Retângulo: Cantos Arredondados 8">
            <a:extLst>
              <a:ext uri="{FF2B5EF4-FFF2-40B4-BE49-F238E27FC236}">
                <a16:creationId xmlns="" xmlns:a16="http://schemas.microsoft.com/office/drawing/2014/main" id="{7F2DAE13-5687-4849-BB91-5B5D67938897}"/>
              </a:ext>
            </a:extLst>
          </p:cNvPr>
          <p:cNvSpPr/>
          <p:nvPr/>
        </p:nvSpPr>
        <p:spPr>
          <a:xfrm>
            <a:off x="323528" y="188640"/>
            <a:ext cx="8424936" cy="873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Calibri Light" panose="020F0302020204030204" pitchFamily="34" charset="0"/>
              </a:rPr>
              <a:t>Tratamento Estatístico</a:t>
            </a:r>
          </a:p>
        </p:txBody>
      </p:sp>
    </p:spTree>
    <p:extLst>
      <p:ext uri="{BB962C8B-B14F-4D97-AF65-F5344CB8AC3E}">
        <p14:creationId xmlns:p14="http://schemas.microsoft.com/office/powerpoint/2010/main" val="257434369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3917</TotalTime>
  <Words>9209</Words>
  <Application>Microsoft Office PowerPoint</Application>
  <PresentationFormat>Apresentação na tela (4:3)</PresentationFormat>
  <Paragraphs>946</Paragraphs>
  <Slides>130</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130</vt:i4>
      </vt:variant>
    </vt:vector>
  </HeadingPairs>
  <TitlesOfParts>
    <vt:vector size="132" baseType="lpstr">
      <vt:lpstr>Tema do Office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Docomentos</dc:creator>
  <cp:lastModifiedBy>Simone Coelho</cp:lastModifiedBy>
  <cp:revision>253</cp:revision>
  <dcterms:created xsi:type="dcterms:W3CDTF">2021-03-08T17:33:54Z</dcterms:created>
  <dcterms:modified xsi:type="dcterms:W3CDTF">2021-06-21T18:51:12Z</dcterms:modified>
</cp:coreProperties>
</file>