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9" r:id="rId2"/>
    <p:sldId id="258" r:id="rId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008"/>
    <a:srgbClr val="004E89"/>
    <a:srgbClr val="514F53"/>
    <a:srgbClr val="B50703"/>
    <a:srgbClr val="980602"/>
    <a:srgbClr val="BD0703"/>
    <a:srgbClr val="AF7A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AFF11-FD47-45B7-819E-A001E1E35590}" type="datetimeFigureOut">
              <a:rPr lang="pt-PT" smtClean="0"/>
              <a:pPr/>
              <a:t>15-10-2016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DCE62-3FB5-46EE-B2E1-DFDA9811FF7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477195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3F55-2491-4EF4-914E-A94199635241}" type="datetimeFigureOut">
              <a:rPr lang="pt-PT" smtClean="0"/>
              <a:pPr/>
              <a:t>15-10-2016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51CF6-E483-42A1-AC79-360FD1EAD2C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002627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CB2A-6E9F-42A4-B80C-228EC20DA65D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F194-6E56-47BE-B7C5-32B9CED2FAD0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1DB-BEE5-4D0E-B708-D1C1570B5880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3EE-C34E-4D8E-ACAF-61EA2FA8D66B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0FC5-FEEB-41B4-9872-585B4B10B119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26EE-86B9-402A-98E2-01205C506239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C741-7A82-4A4B-B522-BA1B31741E20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8860-05FA-4907-A415-81C7BA1D91AC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CD8D-48D3-44AF-A0FB-F02F0B6BEC3E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4FB5-4FCD-4C47-9C65-A3EA12E591A3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423C-17FB-438D-B3E8-856325E84E92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A41C-4B68-499F-AD43-825876E7AF47}" type="datetime1">
              <a:rPr lang="pt-PT" smtClean="0"/>
              <a:pPr/>
              <a:t>15-10-2016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46DE-5C10-4B0D-A187-1C3426F474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E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3168352"/>
          </a:xfrm>
        </p:spPr>
        <p:txBody>
          <a:bodyPr>
            <a:noAutofit/>
          </a:bodyPr>
          <a:lstStyle/>
          <a:p>
            <a:pPr>
              <a:buNone/>
            </a:pPr>
            <a:endParaRPr lang="pt-PT" sz="2000" b="1" dirty="0" smtClean="0"/>
          </a:p>
          <a:p>
            <a:pPr>
              <a:buNone/>
            </a:pPr>
            <a:endParaRPr lang="pt-PT" sz="2000" b="1" dirty="0" smtClean="0"/>
          </a:p>
          <a:p>
            <a:pPr>
              <a:buNone/>
            </a:pPr>
            <a:r>
              <a:rPr lang="pt-PT" sz="2000" b="1" dirty="0" smtClean="0"/>
              <a:t> </a:t>
            </a:r>
          </a:p>
          <a:p>
            <a:endParaRPr lang="pt-PT" sz="2400" b="1" dirty="0" smtClean="0"/>
          </a:p>
          <a:p>
            <a:pPr>
              <a:buNone/>
            </a:pPr>
            <a:endParaRPr lang="pt-PT" sz="2400" b="1" dirty="0" smtClean="0"/>
          </a:p>
          <a:p>
            <a:pPr>
              <a:buNone/>
            </a:pPr>
            <a:r>
              <a:rPr lang="pt-PT" sz="2000" dirty="0" smtClean="0"/>
              <a:t> </a:t>
            </a:r>
          </a:p>
          <a:p>
            <a:pPr>
              <a:buNone/>
            </a:pPr>
            <a:endParaRPr lang="pt-PT" sz="2000" dirty="0" smtClean="0"/>
          </a:p>
          <a:p>
            <a:pPr marL="457200" indent="-457200">
              <a:buNone/>
            </a:pPr>
            <a:endParaRPr lang="pt-PT" sz="2000" dirty="0"/>
          </a:p>
        </p:txBody>
      </p:sp>
      <p:pic>
        <p:nvPicPr>
          <p:cNvPr id="6" name="Imagem 5" descr="Logo_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992888" cy="46085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7504" y="465313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xWide "/>
                <a:cs typeface="Arial" pitchFamily="34" charset="0"/>
              </a:rPr>
              <a:t>Observatório Lusófono de Atividades Económicas</a:t>
            </a:r>
            <a:endParaRPr lang="pt-PT" sz="2800" dirty="0">
              <a:solidFill>
                <a:schemeClr val="tx1">
                  <a:lumMod val="75000"/>
                  <a:lumOff val="25000"/>
                </a:schemeClr>
              </a:solidFill>
              <a:latin typeface="daxWide 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0" y="2636912"/>
            <a:ext cx="9324528" cy="32403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Consultoria e Assessoria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 Especializadas - Consultoria financeira, estratégica e de gestão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t-PT" sz="1600" b="1" i="1" dirty="0" err="1" smtClean="0">
                <a:solidFill>
                  <a:srgbClr val="C60008"/>
                </a:solidFill>
                <a:latin typeface="daxWide "/>
              </a:rPr>
              <a:t>Procurement</a:t>
            </a: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 </a:t>
            </a: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 e Gestão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 de Investimentos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Candidaturas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 a financiamento nacional e internacional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Organização e Gestão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 de Estudos e Projetos - Gestão de projectos nacionais e internacionais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Formação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 Técnica, Especializada e Avançada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Investigação e formação 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em ciências económicas e empresariais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Incubadoras de Empresas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 nos Estados membros da CPLP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pt-PT" sz="1600" b="1" dirty="0" smtClean="0">
                <a:solidFill>
                  <a:srgbClr val="C60008"/>
                </a:solidFill>
                <a:latin typeface="daxWide "/>
              </a:rPr>
              <a:t>Apoio a ONG e Associações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 dos Estados membros da </a:t>
            </a:r>
            <a:r>
              <a:rPr lang="pt-PT" sz="1600" dirty="0" smtClean="0">
                <a:solidFill>
                  <a:srgbClr val="C60008"/>
                </a:solidFill>
                <a:latin typeface="daxWide "/>
              </a:rPr>
              <a:t>CPLP</a:t>
            </a:r>
            <a:endParaRPr lang="en-US" sz="2000" i="1" dirty="0" smtClean="0">
              <a:solidFill>
                <a:srgbClr val="C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251520" y="6165304"/>
            <a:ext cx="8352928" cy="576065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pPr algn="l"/>
            <a:r>
              <a:rPr lang="pt-PT" sz="1500" b="1" dirty="0" err="1" smtClean="0">
                <a:solidFill>
                  <a:srgbClr val="514F53"/>
                </a:solidFill>
                <a:latin typeface="daxWide "/>
              </a:rPr>
              <a:t>www.olae.com.pt</a:t>
            </a:r>
            <a:r>
              <a:rPr lang="pt-PT" sz="1500" b="1" dirty="0" smtClean="0">
                <a:solidFill>
                  <a:srgbClr val="514F53"/>
                </a:solidFill>
                <a:latin typeface="daxWide "/>
              </a:rPr>
              <a:t> </a:t>
            </a:r>
            <a:r>
              <a:rPr lang="pt-PT" sz="1600" b="1" dirty="0" smtClean="0">
                <a:solidFill>
                  <a:srgbClr val="514F53"/>
                </a:solidFill>
                <a:latin typeface="daxWide "/>
              </a:rPr>
              <a:t>                                                                                         </a:t>
            </a:r>
            <a:r>
              <a:rPr lang="pt-PT" sz="1500" b="1" dirty="0" err="1" smtClean="0">
                <a:solidFill>
                  <a:srgbClr val="514F53"/>
                </a:solidFill>
                <a:latin typeface="daxWide "/>
              </a:rPr>
              <a:t>geral@olae.pt</a:t>
            </a:r>
            <a:endParaRPr lang="pt-PT" sz="1500" b="1" dirty="0">
              <a:solidFill>
                <a:srgbClr val="514F53"/>
              </a:solidFill>
              <a:latin typeface="daxWide 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1628800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PT" sz="2000" b="1" dirty="0" smtClean="0">
                <a:solidFill>
                  <a:schemeClr val="bg1"/>
                </a:solidFill>
              </a:rPr>
              <a:t>                 </a:t>
            </a:r>
            <a:r>
              <a:rPr lang="pt-PT" sz="2000" b="1" dirty="0" smtClean="0">
                <a:solidFill>
                  <a:srgbClr val="514F53"/>
                </a:solidFill>
                <a:latin typeface="daxWide "/>
              </a:rPr>
              <a:t>Observatório Lusófono de Atividades Económicas</a:t>
            </a:r>
            <a:r>
              <a:rPr lang="pt-PT" b="1" dirty="0" smtClean="0">
                <a:solidFill>
                  <a:srgbClr val="514F53"/>
                </a:solidFill>
                <a:latin typeface="daxWide "/>
              </a:rPr>
              <a:t> </a:t>
            </a:r>
          </a:p>
          <a:p>
            <a:pPr>
              <a:buNone/>
            </a:pPr>
            <a:r>
              <a:rPr lang="pt-PT" b="1" dirty="0" smtClean="0">
                <a:solidFill>
                  <a:srgbClr val="514F53"/>
                </a:solidFill>
                <a:latin typeface="daxWide "/>
              </a:rPr>
              <a:t>                     Unidade de investigação e prestação de serviços</a:t>
            </a:r>
          </a:p>
        </p:txBody>
      </p:sp>
      <p:pic>
        <p:nvPicPr>
          <p:cNvPr id="7" name="Imagem 6" descr="Logo_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2999867" cy="165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29</Words>
  <Application>Microsoft Office PowerPoint</Application>
  <PresentationFormat>Apresentação no Ecrã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3" baseType="lpstr">
      <vt:lpstr>Tema do Office</vt:lpstr>
      <vt:lpstr>Diapositivo 1</vt:lpstr>
      <vt:lpstr>Diapositivo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Chinês</dc:creator>
  <cp:lastModifiedBy>mjm</cp:lastModifiedBy>
  <cp:revision>33</cp:revision>
  <dcterms:created xsi:type="dcterms:W3CDTF">2015-03-29T00:14:39Z</dcterms:created>
  <dcterms:modified xsi:type="dcterms:W3CDTF">2016-10-15T16:18:51Z</dcterms:modified>
</cp:coreProperties>
</file>